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01" r:id="rId5"/>
  </p:sldMasterIdLst>
  <p:notesMasterIdLst>
    <p:notesMasterId r:id="rId30"/>
  </p:notesMasterIdLst>
  <p:sldIdLst>
    <p:sldId id="266" r:id="rId6"/>
    <p:sldId id="322" r:id="rId7"/>
    <p:sldId id="288" r:id="rId8"/>
    <p:sldId id="280" r:id="rId9"/>
    <p:sldId id="310" r:id="rId10"/>
    <p:sldId id="340" r:id="rId11"/>
    <p:sldId id="290" r:id="rId12"/>
    <p:sldId id="338" r:id="rId13"/>
    <p:sldId id="318" r:id="rId14"/>
    <p:sldId id="319" r:id="rId15"/>
    <p:sldId id="304" r:id="rId16"/>
    <p:sldId id="337" r:id="rId17"/>
    <p:sldId id="339" r:id="rId18"/>
    <p:sldId id="306" r:id="rId19"/>
    <p:sldId id="328" r:id="rId20"/>
    <p:sldId id="329" r:id="rId21"/>
    <p:sldId id="330" r:id="rId22"/>
    <p:sldId id="267" r:id="rId23"/>
    <p:sldId id="341" r:id="rId24"/>
    <p:sldId id="270" r:id="rId25"/>
    <p:sldId id="287" r:id="rId26"/>
    <p:sldId id="336" r:id="rId27"/>
    <p:sldId id="315" r:id="rId28"/>
    <p:sldId id="265"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04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79438" autoAdjust="0"/>
  </p:normalViewPr>
  <p:slideViewPr>
    <p:cSldViewPr snapToGrid="0" showGuides="1">
      <p:cViewPr varScale="1">
        <p:scale>
          <a:sx n="26" d="100"/>
          <a:sy n="26" d="100"/>
        </p:scale>
        <p:origin x="44" y="544"/>
      </p:cViewPr>
      <p:guideLst>
        <p:guide orient="horz" pos="2160"/>
        <p:guide pos="3840"/>
      </p:guideLst>
    </p:cSldViewPr>
  </p:slideViewPr>
  <p:outlineViewPr>
    <p:cViewPr>
      <p:scale>
        <a:sx n="33" d="100"/>
        <a:sy n="33" d="100"/>
      </p:scale>
      <p:origin x="0" y="-3372"/>
    </p:cViewPr>
  </p:outlineViewPr>
  <p:notesTextViewPr>
    <p:cViewPr>
      <p:scale>
        <a:sx n="1" d="1"/>
        <a:sy n="1" d="1"/>
      </p:scale>
      <p:origin x="0" y="0"/>
    </p:cViewPr>
  </p:notesTextViewPr>
  <p:sorterViewPr>
    <p:cViewPr>
      <p:scale>
        <a:sx n="100" d="100"/>
        <a:sy n="100" d="100"/>
      </p:scale>
      <p:origin x="0" y="-4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6E959-2F1F-4A8E-8D43-CE55C1A8ECD8}" type="doc">
      <dgm:prSet loTypeId="urn:microsoft.com/office/officeart/2005/8/layout/vProcess5" loCatId="process" qsTypeId="urn:microsoft.com/office/officeart/2005/8/quickstyle/simple1" qsCatId="simple" csTypeId="urn:microsoft.com/office/officeart/2005/8/colors/accent6_2" csCatId="accent6" phldr="1"/>
      <dgm:spPr/>
      <dgm:t>
        <a:bodyPr/>
        <a:lstStyle/>
        <a:p>
          <a:endParaRPr lang="sv-SE"/>
        </a:p>
      </dgm:t>
    </dgm:pt>
    <dgm:pt modelId="{75C79452-15BF-42B5-A74A-4B52445691C2}">
      <dgm:prSet phldrT="[Text]" custT="1"/>
      <dgm:spPr>
        <a:solidFill>
          <a:schemeClr val="accent1">
            <a:lumMod val="75000"/>
          </a:schemeClr>
        </a:solidFill>
      </dgm:spPr>
      <dgm:t>
        <a:bodyPr/>
        <a:lstStyle/>
        <a:p>
          <a:r>
            <a:rPr lang="sv-SE" sz="1600" dirty="0"/>
            <a:t>Börja med pionjärerna  </a:t>
          </a:r>
          <a:br>
            <a:rPr lang="sv-SE" sz="1600" dirty="0"/>
          </a:br>
          <a:r>
            <a:rPr lang="sv-SE" sz="1600" dirty="0"/>
            <a:t>- De som vill vara i framkant och redan bryter ny mark</a:t>
          </a:r>
        </a:p>
      </dgm:t>
    </dgm:pt>
    <dgm:pt modelId="{2B1F7988-1D6C-4DD8-8AAE-4539D65986E0}" type="parTrans" cxnId="{6B3ABB31-F1EB-4260-B092-82CEE61D08F5}">
      <dgm:prSet/>
      <dgm:spPr/>
      <dgm:t>
        <a:bodyPr/>
        <a:lstStyle/>
        <a:p>
          <a:endParaRPr lang="sv-SE"/>
        </a:p>
      </dgm:t>
    </dgm:pt>
    <dgm:pt modelId="{AD115320-6D53-439E-8262-1CB62212E2FC}" type="sibTrans" cxnId="{6B3ABB31-F1EB-4260-B092-82CEE61D08F5}">
      <dgm:prSet/>
      <dgm:spPr/>
      <dgm:t>
        <a:bodyPr/>
        <a:lstStyle/>
        <a:p>
          <a:endParaRPr lang="sv-SE"/>
        </a:p>
      </dgm:t>
    </dgm:pt>
    <dgm:pt modelId="{C9211D1E-940A-4457-9BEC-AA3C9E4E2AA6}">
      <dgm:prSet phldrT="[Text]" custT="1"/>
      <dgm:spPr>
        <a:solidFill>
          <a:schemeClr val="accent1">
            <a:lumMod val="75000"/>
          </a:schemeClr>
        </a:solidFill>
      </dgm:spPr>
      <dgm:t>
        <a:bodyPr/>
        <a:lstStyle/>
        <a:p>
          <a:r>
            <a:rPr lang="sv-SE" sz="1200" dirty="0"/>
            <a:t>Stötta och inspirera gruppen</a:t>
          </a:r>
        </a:p>
      </dgm:t>
    </dgm:pt>
    <dgm:pt modelId="{AFE65B8D-7F95-4D44-93C3-1D7EC864CDC8}" type="parTrans" cxnId="{B99E2A72-F96D-4DF1-9AB6-61980FBB57D2}">
      <dgm:prSet/>
      <dgm:spPr/>
      <dgm:t>
        <a:bodyPr/>
        <a:lstStyle/>
        <a:p>
          <a:endParaRPr lang="sv-SE"/>
        </a:p>
      </dgm:t>
    </dgm:pt>
    <dgm:pt modelId="{DF555612-659F-4D35-A330-00281608728F}" type="sibTrans" cxnId="{B99E2A72-F96D-4DF1-9AB6-61980FBB57D2}">
      <dgm:prSet/>
      <dgm:spPr/>
      <dgm:t>
        <a:bodyPr/>
        <a:lstStyle/>
        <a:p>
          <a:endParaRPr lang="sv-SE"/>
        </a:p>
      </dgm:t>
    </dgm:pt>
    <dgm:pt modelId="{548DD62C-F0C2-4F1A-8D45-5AA0706E4311}">
      <dgm:prSet phldrT="[Text]" custT="1"/>
      <dgm:spPr>
        <a:solidFill>
          <a:schemeClr val="accent1">
            <a:lumMod val="75000"/>
          </a:schemeClr>
        </a:solidFill>
      </dgm:spPr>
      <dgm:t>
        <a:bodyPr/>
        <a:lstStyle/>
        <a:p>
          <a:r>
            <a:rPr lang="sv-SE" sz="1050" dirty="0"/>
            <a:t>Företagare som vill men inte vet hur.</a:t>
          </a:r>
        </a:p>
      </dgm:t>
    </dgm:pt>
    <dgm:pt modelId="{569E4F46-16B8-4E2B-ABFE-6A4288056837}" type="parTrans" cxnId="{81092328-790B-46C3-8068-3311F4B93B9C}">
      <dgm:prSet/>
      <dgm:spPr/>
      <dgm:t>
        <a:bodyPr/>
        <a:lstStyle/>
        <a:p>
          <a:endParaRPr lang="sv-SE"/>
        </a:p>
      </dgm:t>
    </dgm:pt>
    <dgm:pt modelId="{63843532-67CA-47F6-83BE-DBB08A4537A7}" type="sibTrans" cxnId="{81092328-790B-46C3-8068-3311F4B93B9C}">
      <dgm:prSet/>
      <dgm:spPr/>
      <dgm:t>
        <a:bodyPr/>
        <a:lstStyle/>
        <a:p>
          <a:endParaRPr lang="sv-SE"/>
        </a:p>
      </dgm:t>
    </dgm:pt>
    <dgm:pt modelId="{72148B69-3849-4FF7-B352-2327F19FD5EB}">
      <dgm:prSet phldrT="[Text]" custT="1"/>
      <dgm:spPr>
        <a:solidFill>
          <a:schemeClr val="accent1">
            <a:lumMod val="75000"/>
          </a:schemeClr>
        </a:solidFill>
      </dgm:spPr>
      <dgm:t>
        <a:bodyPr/>
        <a:lstStyle/>
        <a:p>
          <a:r>
            <a:rPr lang="sv-SE" sz="1050" dirty="0"/>
            <a:t>Har nytta av enkel information, tips att inspireras av.</a:t>
          </a:r>
        </a:p>
      </dgm:t>
    </dgm:pt>
    <dgm:pt modelId="{A7DB3CA0-3CD9-4B1B-8626-AD8299CBC18A}" type="parTrans" cxnId="{821E2E2B-7DCF-4FB1-8364-18A6A530443A}">
      <dgm:prSet/>
      <dgm:spPr/>
      <dgm:t>
        <a:bodyPr/>
        <a:lstStyle/>
        <a:p>
          <a:endParaRPr lang="sv-SE"/>
        </a:p>
      </dgm:t>
    </dgm:pt>
    <dgm:pt modelId="{8219A028-0049-41F9-92B2-646E7DF629E2}" type="sibTrans" cxnId="{821E2E2B-7DCF-4FB1-8364-18A6A530443A}">
      <dgm:prSet/>
      <dgm:spPr/>
      <dgm:t>
        <a:bodyPr/>
        <a:lstStyle/>
        <a:p>
          <a:endParaRPr lang="sv-SE"/>
        </a:p>
      </dgm:t>
    </dgm:pt>
    <dgm:pt modelId="{844506CA-B74C-4F2E-BE94-85D27F6C588C}">
      <dgm:prSet phldrT="[Text]" custT="1"/>
      <dgm:spPr>
        <a:solidFill>
          <a:schemeClr val="accent1">
            <a:lumMod val="75000"/>
          </a:schemeClr>
        </a:solidFill>
      </dgm:spPr>
      <dgm:t>
        <a:bodyPr/>
        <a:lstStyle/>
        <a:p>
          <a:r>
            <a:rPr lang="sv-SE" sz="1600" dirty="0"/>
            <a:t>Parera </a:t>
          </a:r>
          <a:r>
            <a:rPr lang="sv-SE" sz="1600" dirty="0" err="1"/>
            <a:t>eftersläpare</a:t>
          </a:r>
          <a:r>
            <a:rPr lang="sv-SE" sz="1600" dirty="0"/>
            <a:t> </a:t>
          </a:r>
          <a:br>
            <a:rPr lang="sv-SE" sz="1600" dirty="0"/>
          </a:br>
          <a:r>
            <a:rPr lang="sv-SE" sz="1600" dirty="0"/>
            <a:t>- De som motsätter sig förändring</a:t>
          </a:r>
        </a:p>
      </dgm:t>
    </dgm:pt>
    <dgm:pt modelId="{561BAA06-DCD8-4F38-821F-D1D331F1BA64}" type="parTrans" cxnId="{E5069826-86F4-479C-A29E-B6E59D154229}">
      <dgm:prSet/>
      <dgm:spPr/>
      <dgm:t>
        <a:bodyPr/>
        <a:lstStyle/>
        <a:p>
          <a:endParaRPr lang="sv-SE"/>
        </a:p>
      </dgm:t>
    </dgm:pt>
    <dgm:pt modelId="{10C9345D-F6C1-4C60-B862-2CAA98FFC6E6}" type="sibTrans" cxnId="{E5069826-86F4-479C-A29E-B6E59D154229}">
      <dgm:prSet/>
      <dgm:spPr/>
      <dgm:t>
        <a:bodyPr/>
        <a:lstStyle/>
        <a:p>
          <a:endParaRPr lang="sv-SE"/>
        </a:p>
      </dgm:t>
    </dgm:pt>
    <dgm:pt modelId="{41FC3CB5-F79B-474E-B3F8-F11DFD0762B6}">
      <dgm:prSet phldrT="[Text]"/>
      <dgm:spPr>
        <a:solidFill>
          <a:schemeClr val="accent1">
            <a:lumMod val="75000"/>
          </a:schemeClr>
        </a:solidFill>
      </dgm:spPr>
      <dgm:t>
        <a:bodyPr/>
        <a:lstStyle/>
        <a:p>
          <a:r>
            <a:rPr lang="sv-SE" sz="1300" dirty="0"/>
            <a:t>Regler, standarder, </a:t>
          </a:r>
          <a:r>
            <a:rPr lang="sv-SE" sz="1300" dirty="0" err="1"/>
            <a:t>etc</a:t>
          </a:r>
          <a:r>
            <a:rPr lang="sv-SE" sz="1300" dirty="0"/>
            <a:t>, för att höja lägstanivån.</a:t>
          </a:r>
        </a:p>
      </dgm:t>
    </dgm:pt>
    <dgm:pt modelId="{BDB76F0D-8012-4DC9-B955-45C4F7DF646B}" type="parTrans" cxnId="{797042F4-0197-4500-941A-12F1ED1D73B2}">
      <dgm:prSet/>
      <dgm:spPr/>
      <dgm:t>
        <a:bodyPr/>
        <a:lstStyle/>
        <a:p>
          <a:endParaRPr lang="sv-SE"/>
        </a:p>
      </dgm:t>
    </dgm:pt>
    <dgm:pt modelId="{AB8567BA-1565-4D31-87A6-2CF26CCC40A1}" type="sibTrans" cxnId="{797042F4-0197-4500-941A-12F1ED1D73B2}">
      <dgm:prSet/>
      <dgm:spPr/>
      <dgm:t>
        <a:bodyPr/>
        <a:lstStyle/>
        <a:p>
          <a:endParaRPr lang="sv-SE"/>
        </a:p>
      </dgm:t>
    </dgm:pt>
    <dgm:pt modelId="{530FF70B-0076-47AA-AFC3-ED3173103500}">
      <dgm:prSet phldrT="[Text]"/>
      <dgm:spPr>
        <a:solidFill>
          <a:schemeClr val="accent1">
            <a:lumMod val="75000"/>
          </a:schemeClr>
        </a:solidFill>
      </dgm:spPr>
      <dgm:t>
        <a:bodyPr/>
        <a:lstStyle/>
        <a:p>
          <a:r>
            <a:rPr lang="sv-SE" sz="1300" dirty="0"/>
            <a:t>Ge förutsättningar för sund konkurrens för dem som går före.</a:t>
          </a:r>
        </a:p>
      </dgm:t>
    </dgm:pt>
    <dgm:pt modelId="{04408E4E-CB5C-4172-B728-FDB8BA073432}" type="parTrans" cxnId="{F2FCE15D-0200-4DDA-9C1C-DE385CE27382}">
      <dgm:prSet/>
      <dgm:spPr/>
      <dgm:t>
        <a:bodyPr/>
        <a:lstStyle/>
        <a:p>
          <a:endParaRPr lang="sv-SE"/>
        </a:p>
      </dgm:t>
    </dgm:pt>
    <dgm:pt modelId="{D84F1FA8-11E6-46DE-A2E0-B2327EDBDE2E}" type="sibTrans" cxnId="{F2FCE15D-0200-4DDA-9C1C-DE385CE27382}">
      <dgm:prSet/>
      <dgm:spPr/>
      <dgm:t>
        <a:bodyPr/>
        <a:lstStyle/>
        <a:p>
          <a:endParaRPr lang="sv-SE"/>
        </a:p>
      </dgm:t>
    </dgm:pt>
    <dgm:pt modelId="{5D34F469-526F-45B8-8645-B5CDDE635A20}">
      <dgm:prSet phldrT="[Text]" custT="1"/>
      <dgm:spPr>
        <a:solidFill>
          <a:schemeClr val="accent1">
            <a:lumMod val="75000"/>
          </a:schemeClr>
        </a:solidFill>
      </dgm:spPr>
      <dgm:t>
        <a:bodyPr/>
        <a:lstStyle/>
        <a:p>
          <a:r>
            <a:rPr lang="sv-SE" sz="1050" dirty="0"/>
            <a:t>Lyssnar lättare på andra i liknande sits.</a:t>
          </a:r>
        </a:p>
      </dgm:t>
    </dgm:pt>
    <dgm:pt modelId="{70CEE8A8-F456-48F9-A22D-0268C0F32B4A}" type="parTrans" cxnId="{21635409-2361-4953-A4A0-D72D7FFD19CC}">
      <dgm:prSet/>
      <dgm:spPr/>
      <dgm:t>
        <a:bodyPr/>
        <a:lstStyle/>
        <a:p>
          <a:endParaRPr lang="sv-SE"/>
        </a:p>
      </dgm:t>
    </dgm:pt>
    <dgm:pt modelId="{D44D8C51-F48C-4C44-A37C-D3A019951CD2}" type="sibTrans" cxnId="{21635409-2361-4953-A4A0-D72D7FFD19CC}">
      <dgm:prSet/>
      <dgm:spPr/>
      <dgm:t>
        <a:bodyPr/>
        <a:lstStyle/>
        <a:p>
          <a:endParaRPr lang="sv-SE"/>
        </a:p>
      </dgm:t>
    </dgm:pt>
    <dgm:pt modelId="{4EBCD879-D33C-4235-8D40-947BE6E18517}">
      <dgm:prSet phldrT="[Text]" custT="1"/>
      <dgm:spPr>
        <a:solidFill>
          <a:schemeClr val="accent1">
            <a:lumMod val="75000"/>
          </a:schemeClr>
        </a:solidFill>
      </dgm:spPr>
      <dgm:t>
        <a:bodyPr/>
        <a:lstStyle/>
        <a:p>
          <a:r>
            <a:rPr lang="sv-SE" sz="1200" dirty="0"/>
            <a:t>Utveckla kunskap gemensamt med dem</a:t>
          </a:r>
        </a:p>
      </dgm:t>
    </dgm:pt>
    <dgm:pt modelId="{6E18AA70-A17D-4185-BC0B-8BF6EB298562}" type="parTrans" cxnId="{FEF164B3-54E9-4447-A532-CF82AC632FD6}">
      <dgm:prSet/>
      <dgm:spPr/>
      <dgm:t>
        <a:bodyPr/>
        <a:lstStyle/>
        <a:p>
          <a:endParaRPr lang="sv-SE"/>
        </a:p>
      </dgm:t>
    </dgm:pt>
    <dgm:pt modelId="{0678E1B7-CFD8-42FA-A26C-5663C85D8A22}" type="sibTrans" cxnId="{FEF164B3-54E9-4447-A532-CF82AC632FD6}">
      <dgm:prSet/>
      <dgm:spPr/>
      <dgm:t>
        <a:bodyPr/>
        <a:lstStyle/>
        <a:p>
          <a:endParaRPr lang="sv-SE"/>
        </a:p>
      </dgm:t>
    </dgm:pt>
    <dgm:pt modelId="{5DC24496-6054-4284-8292-6EF4A52CBD69}">
      <dgm:prSet phldrT="[Text]" custT="1"/>
      <dgm:spPr>
        <a:solidFill>
          <a:schemeClr val="accent1">
            <a:lumMod val="75000"/>
          </a:schemeClr>
        </a:solidFill>
      </dgm:spPr>
      <dgm:t>
        <a:bodyPr/>
        <a:lstStyle/>
        <a:p>
          <a:r>
            <a:rPr lang="sv-SE" sz="1600" dirty="0"/>
            <a:t>Styr de stora insatserna till majoriteten </a:t>
          </a:r>
          <a:br>
            <a:rPr lang="sv-SE" sz="1600" dirty="0"/>
          </a:br>
          <a:r>
            <a:rPr lang="sv-SE" sz="1600" dirty="0"/>
            <a:t>- Företagare som vill men inte har svaren på "hur?"</a:t>
          </a:r>
          <a:endParaRPr lang="sv-SE" sz="1400" dirty="0"/>
        </a:p>
      </dgm:t>
    </dgm:pt>
    <dgm:pt modelId="{B9E010D7-8B16-4154-B2A3-08680B9D56F1}" type="parTrans" cxnId="{4B5FAB5A-9344-40D7-99EA-EF1888008878}">
      <dgm:prSet/>
      <dgm:spPr/>
      <dgm:t>
        <a:bodyPr/>
        <a:lstStyle/>
        <a:p>
          <a:endParaRPr lang="sv-SE"/>
        </a:p>
      </dgm:t>
    </dgm:pt>
    <dgm:pt modelId="{2A392E7A-61BA-4452-8571-18C88B7AC395}" type="sibTrans" cxnId="{4B5FAB5A-9344-40D7-99EA-EF1888008878}">
      <dgm:prSet/>
      <dgm:spPr/>
      <dgm:t>
        <a:bodyPr/>
        <a:lstStyle/>
        <a:p>
          <a:endParaRPr lang="sv-SE"/>
        </a:p>
      </dgm:t>
    </dgm:pt>
    <dgm:pt modelId="{29AE8E28-1166-44D5-994D-F94FA96AE285}" type="pres">
      <dgm:prSet presAssocID="{4B16E959-2F1F-4A8E-8D43-CE55C1A8ECD8}" presName="outerComposite" presStyleCnt="0">
        <dgm:presLayoutVars>
          <dgm:chMax val="5"/>
          <dgm:dir/>
          <dgm:resizeHandles val="exact"/>
        </dgm:presLayoutVars>
      </dgm:prSet>
      <dgm:spPr/>
    </dgm:pt>
    <dgm:pt modelId="{6AACDC1C-358F-41D9-85DD-1D7FC0DDBB84}" type="pres">
      <dgm:prSet presAssocID="{4B16E959-2F1F-4A8E-8D43-CE55C1A8ECD8}" presName="dummyMaxCanvas" presStyleCnt="0">
        <dgm:presLayoutVars/>
      </dgm:prSet>
      <dgm:spPr/>
    </dgm:pt>
    <dgm:pt modelId="{D90D109E-B65F-4E22-8F7A-8C9581B71FAC}" type="pres">
      <dgm:prSet presAssocID="{4B16E959-2F1F-4A8E-8D43-CE55C1A8ECD8}" presName="ThreeNodes_1" presStyleLbl="node1" presStyleIdx="0" presStyleCnt="3">
        <dgm:presLayoutVars>
          <dgm:bulletEnabled val="1"/>
        </dgm:presLayoutVars>
      </dgm:prSet>
      <dgm:spPr/>
    </dgm:pt>
    <dgm:pt modelId="{CA0CD797-756A-4BCC-8FBE-27E24D795088}" type="pres">
      <dgm:prSet presAssocID="{4B16E959-2F1F-4A8E-8D43-CE55C1A8ECD8}" presName="ThreeNodes_2" presStyleLbl="node1" presStyleIdx="1" presStyleCnt="3">
        <dgm:presLayoutVars>
          <dgm:bulletEnabled val="1"/>
        </dgm:presLayoutVars>
      </dgm:prSet>
      <dgm:spPr/>
    </dgm:pt>
    <dgm:pt modelId="{59C3D574-9866-484B-B66F-D31BED334614}" type="pres">
      <dgm:prSet presAssocID="{4B16E959-2F1F-4A8E-8D43-CE55C1A8ECD8}" presName="ThreeNodes_3" presStyleLbl="node1" presStyleIdx="2" presStyleCnt="3">
        <dgm:presLayoutVars>
          <dgm:bulletEnabled val="1"/>
        </dgm:presLayoutVars>
      </dgm:prSet>
      <dgm:spPr/>
    </dgm:pt>
    <dgm:pt modelId="{D56FC9EF-C2F2-49BD-9872-CB66DDAF7457}" type="pres">
      <dgm:prSet presAssocID="{4B16E959-2F1F-4A8E-8D43-CE55C1A8ECD8}" presName="ThreeConn_1-2" presStyleLbl="fgAccFollowNode1" presStyleIdx="0" presStyleCnt="2">
        <dgm:presLayoutVars>
          <dgm:bulletEnabled val="1"/>
        </dgm:presLayoutVars>
      </dgm:prSet>
      <dgm:spPr/>
    </dgm:pt>
    <dgm:pt modelId="{3A3546D5-1796-4F68-BE6C-2D73EF7B66CF}" type="pres">
      <dgm:prSet presAssocID="{4B16E959-2F1F-4A8E-8D43-CE55C1A8ECD8}" presName="ThreeConn_2-3" presStyleLbl="fgAccFollowNode1" presStyleIdx="1" presStyleCnt="2">
        <dgm:presLayoutVars>
          <dgm:bulletEnabled val="1"/>
        </dgm:presLayoutVars>
      </dgm:prSet>
      <dgm:spPr/>
    </dgm:pt>
    <dgm:pt modelId="{F23FE392-98E4-42E4-BB33-438576D50E28}" type="pres">
      <dgm:prSet presAssocID="{4B16E959-2F1F-4A8E-8D43-CE55C1A8ECD8}" presName="ThreeNodes_1_text" presStyleLbl="node1" presStyleIdx="2" presStyleCnt="3">
        <dgm:presLayoutVars>
          <dgm:bulletEnabled val="1"/>
        </dgm:presLayoutVars>
      </dgm:prSet>
      <dgm:spPr/>
    </dgm:pt>
    <dgm:pt modelId="{41656507-39CA-4321-8ECF-FEB5EA8091FB}" type="pres">
      <dgm:prSet presAssocID="{4B16E959-2F1F-4A8E-8D43-CE55C1A8ECD8}" presName="ThreeNodes_2_text" presStyleLbl="node1" presStyleIdx="2" presStyleCnt="3">
        <dgm:presLayoutVars>
          <dgm:bulletEnabled val="1"/>
        </dgm:presLayoutVars>
      </dgm:prSet>
      <dgm:spPr/>
    </dgm:pt>
    <dgm:pt modelId="{36406C2A-669E-47CA-B1DB-3253F1C2F0DD}" type="pres">
      <dgm:prSet presAssocID="{4B16E959-2F1F-4A8E-8D43-CE55C1A8ECD8}" presName="ThreeNodes_3_text" presStyleLbl="node1" presStyleIdx="2" presStyleCnt="3">
        <dgm:presLayoutVars>
          <dgm:bulletEnabled val="1"/>
        </dgm:presLayoutVars>
      </dgm:prSet>
      <dgm:spPr/>
    </dgm:pt>
  </dgm:ptLst>
  <dgm:cxnLst>
    <dgm:cxn modelId="{CB28BE01-9F19-4099-B1F9-245C5CEDE390}" type="presOf" srcId="{5DC24496-6054-4284-8292-6EF4A52CBD69}" destId="{41656507-39CA-4321-8ECF-FEB5EA8091FB}" srcOrd="1" destOrd="0" presId="urn:microsoft.com/office/officeart/2005/8/layout/vProcess5"/>
    <dgm:cxn modelId="{21635409-2361-4953-A4A0-D72D7FFD19CC}" srcId="{5DC24496-6054-4284-8292-6EF4A52CBD69}" destId="{5D34F469-526F-45B8-8645-B5CDDE635A20}" srcOrd="2" destOrd="0" parTransId="{70CEE8A8-F456-48F9-A22D-0268C0F32B4A}" sibTransId="{D44D8C51-F48C-4C44-A37C-D3A019951CD2}"/>
    <dgm:cxn modelId="{5766920E-213C-4C81-A15F-D8AE5D326231}" type="presOf" srcId="{72148B69-3849-4FF7-B352-2327F19FD5EB}" destId="{CA0CD797-756A-4BCC-8FBE-27E24D795088}" srcOrd="0" destOrd="2" presId="urn:microsoft.com/office/officeart/2005/8/layout/vProcess5"/>
    <dgm:cxn modelId="{04A4E914-FB63-42F4-ADBA-F307CB44B425}" type="presOf" srcId="{5D34F469-526F-45B8-8645-B5CDDE635A20}" destId="{41656507-39CA-4321-8ECF-FEB5EA8091FB}" srcOrd="1" destOrd="3" presId="urn:microsoft.com/office/officeart/2005/8/layout/vProcess5"/>
    <dgm:cxn modelId="{E5069826-86F4-479C-A29E-B6E59D154229}" srcId="{4B16E959-2F1F-4A8E-8D43-CE55C1A8ECD8}" destId="{844506CA-B74C-4F2E-BE94-85D27F6C588C}" srcOrd="2" destOrd="0" parTransId="{561BAA06-DCD8-4F38-821F-D1D331F1BA64}" sibTransId="{10C9345D-F6C1-4C60-B862-2CAA98FFC6E6}"/>
    <dgm:cxn modelId="{81092328-790B-46C3-8068-3311F4B93B9C}" srcId="{5DC24496-6054-4284-8292-6EF4A52CBD69}" destId="{548DD62C-F0C2-4F1A-8D45-5AA0706E4311}" srcOrd="0" destOrd="0" parTransId="{569E4F46-16B8-4E2B-ABFE-6A4288056837}" sibTransId="{63843532-67CA-47F6-83BE-DBB08A4537A7}"/>
    <dgm:cxn modelId="{821E2E2B-7DCF-4FB1-8364-18A6A530443A}" srcId="{5DC24496-6054-4284-8292-6EF4A52CBD69}" destId="{72148B69-3849-4FF7-B352-2327F19FD5EB}" srcOrd="1" destOrd="0" parTransId="{A7DB3CA0-3CD9-4B1B-8626-AD8299CBC18A}" sibTransId="{8219A028-0049-41F9-92B2-646E7DF629E2}"/>
    <dgm:cxn modelId="{6B3ABB31-F1EB-4260-B092-82CEE61D08F5}" srcId="{4B16E959-2F1F-4A8E-8D43-CE55C1A8ECD8}" destId="{75C79452-15BF-42B5-A74A-4B52445691C2}" srcOrd="0" destOrd="0" parTransId="{2B1F7988-1D6C-4DD8-8AAE-4539D65986E0}" sibTransId="{AD115320-6D53-439E-8262-1CB62212E2FC}"/>
    <dgm:cxn modelId="{F2FCE15D-0200-4DDA-9C1C-DE385CE27382}" srcId="{844506CA-B74C-4F2E-BE94-85D27F6C588C}" destId="{530FF70B-0076-47AA-AFC3-ED3173103500}" srcOrd="1" destOrd="0" parTransId="{04408E4E-CB5C-4172-B728-FDB8BA073432}" sibTransId="{D84F1FA8-11E6-46DE-A2E0-B2327EDBDE2E}"/>
    <dgm:cxn modelId="{A67F4F5F-CF4C-40F7-84F1-161E8794ED6C}" type="presOf" srcId="{2A392E7A-61BA-4452-8571-18C88B7AC395}" destId="{3A3546D5-1796-4F68-BE6C-2D73EF7B66CF}" srcOrd="0" destOrd="0" presId="urn:microsoft.com/office/officeart/2005/8/layout/vProcess5"/>
    <dgm:cxn modelId="{FDCD8860-0A05-45CB-AA3E-A58128FC0F0E}" type="presOf" srcId="{530FF70B-0076-47AA-AFC3-ED3173103500}" destId="{36406C2A-669E-47CA-B1DB-3253F1C2F0DD}" srcOrd="1" destOrd="2" presId="urn:microsoft.com/office/officeart/2005/8/layout/vProcess5"/>
    <dgm:cxn modelId="{8A27DC63-7A03-4CD3-B990-C295D0D78DD1}" type="presOf" srcId="{C9211D1E-940A-4457-9BEC-AA3C9E4E2AA6}" destId="{D90D109E-B65F-4E22-8F7A-8C9581B71FAC}" srcOrd="0" destOrd="1" presId="urn:microsoft.com/office/officeart/2005/8/layout/vProcess5"/>
    <dgm:cxn modelId="{A7CE0A46-BD0E-484C-BCE4-1EB8FA6DBAE9}" type="presOf" srcId="{844506CA-B74C-4F2E-BE94-85D27F6C588C}" destId="{36406C2A-669E-47CA-B1DB-3253F1C2F0DD}" srcOrd="1" destOrd="0" presId="urn:microsoft.com/office/officeart/2005/8/layout/vProcess5"/>
    <dgm:cxn modelId="{F893A249-AC7F-4C2F-97F4-04BD91FC2CD9}" type="presOf" srcId="{75C79452-15BF-42B5-A74A-4B52445691C2}" destId="{D90D109E-B65F-4E22-8F7A-8C9581B71FAC}" srcOrd="0" destOrd="0" presId="urn:microsoft.com/office/officeart/2005/8/layout/vProcess5"/>
    <dgm:cxn modelId="{5B01F16E-E206-41B5-8A93-F87906B43F3A}" type="presOf" srcId="{4B16E959-2F1F-4A8E-8D43-CE55C1A8ECD8}" destId="{29AE8E28-1166-44D5-994D-F94FA96AE285}" srcOrd="0" destOrd="0" presId="urn:microsoft.com/office/officeart/2005/8/layout/vProcess5"/>
    <dgm:cxn modelId="{B99E2A72-F96D-4DF1-9AB6-61980FBB57D2}" srcId="{75C79452-15BF-42B5-A74A-4B52445691C2}" destId="{C9211D1E-940A-4457-9BEC-AA3C9E4E2AA6}" srcOrd="0" destOrd="0" parTransId="{AFE65B8D-7F95-4D44-93C3-1D7EC864CDC8}" sibTransId="{DF555612-659F-4D35-A330-00281608728F}"/>
    <dgm:cxn modelId="{53492976-6214-40C6-BD2B-A613EFB815C8}" type="presOf" srcId="{530FF70B-0076-47AA-AFC3-ED3173103500}" destId="{59C3D574-9866-484B-B66F-D31BED334614}" srcOrd="0" destOrd="2" presId="urn:microsoft.com/office/officeart/2005/8/layout/vProcess5"/>
    <dgm:cxn modelId="{4B5FAB5A-9344-40D7-99EA-EF1888008878}" srcId="{4B16E959-2F1F-4A8E-8D43-CE55C1A8ECD8}" destId="{5DC24496-6054-4284-8292-6EF4A52CBD69}" srcOrd="1" destOrd="0" parTransId="{B9E010D7-8B16-4154-B2A3-08680B9D56F1}" sibTransId="{2A392E7A-61BA-4452-8571-18C88B7AC395}"/>
    <dgm:cxn modelId="{F585F27B-04F6-4C60-8F17-D8AD20828335}" type="presOf" srcId="{5DC24496-6054-4284-8292-6EF4A52CBD69}" destId="{CA0CD797-756A-4BCC-8FBE-27E24D795088}" srcOrd="0" destOrd="0" presId="urn:microsoft.com/office/officeart/2005/8/layout/vProcess5"/>
    <dgm:cxn modelId="{A4450D82-C216-4D5A-84F2-9641650D18E2}" type="presOf" srcId="{548DD62C-F0C2-4F1A-8D45-5AA0706E4311}" destId="{CA0CD797-756A-4BCC-8FBE-27E24D795088}" srcOrd="0" destOrd="1" presId="urn:microsoft.com/office/officeart/2005/8/layout/vProcess5"/>
    <dgm:cxn modelId="{8087CA91-AC22-4BD6-B5BD-DDF02394E864}" type="presOf" srcId="{72148B69-3849-4FF7-B352-2327F19FD5EB}" destId="{41656507-39CA-4321-8ECF-FEB5EA8091FB}" srcOrd="1" destOrd="2" presId="urn:microsoft.com/office/officeart/2005/8/layout/vProcess5"/>
    <dgm:cxn modelId="{87023E96-3B6A-4891-8CFD-681235D726B7}" type="presOf" srcId="{AD115320-6D53-439E-8262-1CB62212E2FC}" destId="{D56FC9EF-C2F2-49BD-9872-CB66DDAF7457}" srcOrd="0" destOrd="0" presId="urn:microsoft.com/office/officeart/2005/8/layout/vProcess5"/>
    <dgm:cxn modelId="{1E6B5CA9-C9F0-4307-8AF3-B6D511945E93}" type="presOf" srcId="{41FC3CB5-F79B-474E-B3F8-F11DFD0762B6}" destId="{36406C2A-669E-47CA-B1DB-3253F1C2F0DD}" srcOrd="1" destOrd="1" presId="urn:microsoft.com/office/officeart/2005/8/layout/vProcess5"/>
    <dgm:cxn modelId="{98E9C9AD-8349-4B91-8B93-9C04352A0B5B}" type="presOf" srcId="{844506CA-B74C-4F2E-BE94-85D27F6C588C}" destId="{59C3D574-9866-484B-B66F-D31BED334614}" srcOrd="0" destOrd="0" presId="urn:microsoft.com/office/officeart/2005/8/layout/vProcess5"/>
    <dgm:cxn modelId="{D54127B0-7D3C-4819-B936-9AF1CC626406}" type="presOf" srcId="{75C79452-15BF-42B5-A74A-4B52445691C2}" destId="{F23FE392-98E4-42E4-BB33-438576D50E28}" srcOrd="1" destOrd="0" presId="urn:microsoft.com/office/officeart/2005/8/layout/vProcess5"/>
    <dgm:cxn modelId="{FEF164B3-54E9-4447-A532-CF82AC632FD6}" srcId="{75C79452-15BF-42B5-A74A-4B52445691C2}" destId="{4EBCD879-D33C-4235-8D40-947BE6E18517}" srcOrd="1" destOrd="0" parTransId="{6E18AA70-A17D-4185-BC0B-8BF6EB298562}" sibTransId="{0678E1B7-CFD8-42FA-A26C-5663C85D8A22}"/>
    <dgm:cxn modelId="{02C457C8-726D-4ED4-AF28-048AB22EC802}" type="presOf" srcId="{548DD62C-F0C2-4F1A-8D45-5AA0706E4311}" destId="{41656507-39CA-4321-8ECF-FEB5EA8091FB}" srcOrd="1" destOrd="1" presId="urn:microsoft.com/office/officeart/2005/8/layout/vProcess5"/>
    <dgm:cxn modelId="{83CE6BCE-4BA0-4EDA-A546-4A137682A109}" type="presOf" srcId="{41FC3CB5-F79B-474E-B3F8-F11DFD0762B6}" destId="{59C3D574-9866-484B-B66F-D31BED334614}" srcOrd="0" destOrd="1" presId="urn:microsoft.com/office/officeart/2005/8/layout/vProcess5"/>
    <dgm:cxn modelId="{2D33CCDE-F5B6-423F-AEC6-B7AF68B6F202}" type="presOf" srcId="{5D34F469-526F-45B8-8645-B5CDDE635A20}" destId="{CA0CD797-756A-4BCC-8FBE-27E24D795088}" srcOrd="0" destOrd="3" presId="urn:microsoft.com/office/officeart/2005/8/layout/vProcess5"/>
    <dgm:cxn modelId="{5964EEE0-DFB7-47B5-A42D-70036F5A17B5}" type="presOf" srcId="{C9211D1E-940A-4457-9BEC-AA3C9E4E2AA6}" destId="{F23FE392-98E4-42E4-BB33-438576D50E28}" srcOrd="1" destOrd="1" presId="urn:microsoft.com/office/officeart/2005/8/layout/vProcess5"/>
    <dgm:cxn modelId="{83B976ED-441A-4D0B-A7BA-78D15D1FAB7A}" type="presOf" srcId="{4EBCD879-D33C-4235-8D40-947BE6E18517}" destId="{D90D109E-B65F-4E22-8F7A-8C9581B71FAC}" srcOrd="0" destOrd="2" presId="urn:microsoft.com/office/officeart/2005/8/layout/vProcess5"/>
    <dgm:cxn modelId="{797042F4-0197-4500-941A-12F1ED1D73B2}" srcId="{844506CA-B74C-4F2E-BE94-85D27F6C588C}" destId="{41FC3CB5-F79B-474E-B3F8-F11DFD0762B6}" srcOrd="0" destOrd="0" parTransId="{BDB76F0D-8012-4DC9-B955-45C4F7DF646B}" sibTransId="{AB8567BA-1565-4D31-87A6-2CF26CCC40A1}"/>
    <dgm:cxn modelId="{30604FFF-B254-4B83-AB08-B832D88D6C4F}" type="presOf" srcId="{4EBCD879-D33C-4235-8D40-947BE6E18517}" destId="{F23FE392-98E4-42E4-BB33-438576D50E28}" srcOrd="1" destOrd="2" presId="urn:microsoft.com/office/officeart/2005/8/layout/vProcess5"/>
    <dgm:cxn modelId="{4072A6C8-86BA-4FD8-BC90-C15E98103D73}" type="presParOf" srcId="{29AE8E28-1166-44D5-994D-F94FA96AE285}" destId="{6AACDC1C-358F-41D9-85DD-1D7FC0DDBB84}" srcOrd="0" destOrd="0" presId="urn:microsoft.com/office/officeart/2005/8/layout/vProcess5"/>
    <dgm:cxn modelId="{5F91A74C-2FD4-4646-AF61-A193E1CDD983}" type="presParOf" srcId="{29AE8E28-1166-44D5-994D-F94FA96AE285}" destId="{D90D109E-B65F-4E22-8F7A-8C9581B71FAC}" srcOrd="1" destOrd="0" presId="urn:microsoft.com/office/officeart/2005/8/layout/vProcess5"/>
    <dgm:cxn modelId="{1A9DD902-58E4-40B3-A788-6525B2D4BF9D}" type="presParOf" srcId="{29AE8E28-1166-44D5-994D-F94FA96AE285}" destId="{CA0CD797-756A-4BCC-8FBE-27E24D795088}" srcOrd="2" destOrd="0" presId="urn:microsoft.com/office/officeart/2005/8/layout/vProcess5"/>
    <dgm:cxn modelId="{56B565DB-03B7-4DF4-93A0-BAB61A77BA86}" type="presParOf" srcId="{29AE8E28-1166-44D5-994D-F94FA96AE285}" destId="{59C3D574-9866-484B-B66F-D31BED334614}" srcOrd="3" destOrd="0" presId="urn:microsoft.com/office/officeart/2005/8/layout/vProcess5"/>
    <dgm:cxn modelId="{EB353875-D84C-4C0F-8046-EE6285EAAA47}" type="presParOf" srcId="{29AE8E28-1166-44D5-994D-F94FA96AE285}" destId="{D56FC9EF-C2F2-49BD-9872-CB66DDAF7457}" srcOrd="4" destOrd="0" presId="urn:microsoft.com/office/officeart/2005/8/layout/vProcess5"/>
    <dgm:cxn modelId="{7E3415DA-E8E0-4C0F-BE19-9336229E7A6E}" type="presParOf" srcId="{29AE8E28-1166-44D5-994D-F94FA96AE285}" destId="{3A3546D5-1796-4F68-BE6C-2D73EF7B66CF}" srcOrd="5" destOrd="0" presId="urn:microsoft.com/office/officeart/2005/8/layout/vProcess5"/>
    <dgm:cxn modelId="{EDE555A5-E5B3-4547-B09E-D90C057831F5}" type="presParOf" srcId="{29AE8E28-1166-44D5-994D-F94FA96AE285}" destId="{F23FE392-98E4-42E4-BB33-438576D50E28}" srcOrd="6" destOrd="0" presId="urn:microsoft.com/office/officeart/2005/8/layout/vProcess5"/>
    <dgm:cxn modelId="{310B43E2-40AB-4A4B-B827-1B46F9AE6280}" type="presParOf" srcId="{29AE8E28-1166-44D5-994D-F94FA96AE285}" destId="{41656507-39CA-4321-8ECF-FEB5EA8091FB}" srcOrd="7" destOrd="0" presId="urn:microsoft.com/office/officeart/2005/8/layout/vProcess5"/>
    <dgm:cxn modelId="{7BAC934B-11F9-44F5-A47C-414A229997B9}" type="presParOf" srcId="{29AE8E28-1166-44D5-994D-F94FA96AE285}" destId="{36406C2A-669E-47CA-B1DB-3253F1C2F0DD}"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D109E-B65F-4E22-8F7A-8C9581B71FAC}">
      <dsp:nvSpPr>
        <dsp:cNvPr id="0" name=""/>
        <dsp:cNvSpPr/>
      </dsp:nvSpPr>
      <dsp:spPr>
        <a:xfrm>
          <a:off x="0" y="0"/>
          <a:ext cx="5103670" cy="1714500"/>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t>Börja med pionjärerna  </a:t>
          </a:r>
          <a:br>
            <a:rPr lang="sv-SE" sz="1600" kern="1200" dirty="0"/>
          </a:br>
          <a:r>
            <a:rPr lang="sv-SE" sz="1600" kern="1200" dirty="0"/>
            <a:t>- De som vill vara i framkant och redan bryter ny mark</a:t>
          </a:r>
        </a:p>
        <a:p>
          <a:pPr marL="114300" lvl="1" indent="-114300" algn="l" defTabSz="533400">
            <a:lnSpc>
              <a:spcPct val="90000"/>
            </a:lnSpc>
            <a:spcBef>
              <a:spcPct val="0"/>
            </a:spcBef>
            <a:spcAft>
              <a:spcPct val="15000"/>
            </a:spcAft>
            <a:buChar char="•"/>
          </a:pPr>
          <a:r>
            <a:rPr lang="sv-SE" sz="1200" kern="1200" dirty="0"/>
            <a:t>Stötta och inspirera gruppen</a:t>
          </a:r>
        </a:p>
        <a:p>
          <a:pPr marL="114300" lvl="1" indent="-114300" algn="l" defTabSz="533400">
            <a:lnSpc>
              <a:spcPct val="90000"/>
            </a:lnSpc>
            <a:spcBef>
              <a:spcPct val="0"/>
            </a:spcBef>
            <a:spcAft>
              <a:spcPct val="15000"/>
            </a:spcAft>
            <a:buChar char="•"/>
          </a:pPr>
          <a:r>
            <a:rPr lang="sv-SE" sz="1200" kern="1200" dirty="0"/>
            <a:t>Utveckla kunskap gemensamt med dem</a:t>
          </a:r>
        </a:p>
      </dsp:txBody>
      <dsp:txXfrm>
        <a:off x="50216" y="50216"/>
        <a:ext cx="3253591" cy="1614068"/>
      </dsp:txXfrm>
    </dsp:sp>
    <dsp:sp modelId="{CA0CD797-756A-4BCC-8FBE-27E24D795088}">
      <dsp:nvSpPr>
        <dsp:cNvPr id="0" name=""/>
        <dsp:cNvSpPr/>
      </dsp:nvSpPr>
      <dsp:spPr>
        <a:xfrm>
          <a:off x="450323" y="2000250"/>
          <a:ext cx="5103670" cy="1714500"/>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t>Styr de stora insatserna till majoriteten </a:t>
          </a:r>
          <a:br>
            <a:rPr lang="sv-SE" sz="1600" kern="1200" dirty="0"/>
          </a:br>
          <a:r>
            <a:rPr lang="sv-SE" sz="1600" kern="1200" dirty="0"/>
            <a:t>- Företagare som vill men inte har svaren på "hur?"</a:t>
          </a:r>
          <a:endParaRPr lang="sv-SE" sz="1400" kern="1200" dirty="0"/>
        </a:p>
        <a:p>
          <a:pPr marL="57150" lvl="1" indent="-57150" algn="l" defTabSz="466725">
            <a:lnSpc>
              <a:spcPct val="90000"/>
            </a:lnSpc>
            <a:spcBef>
              <a:spcPct val="0"/>
            </a:spcBef>
            <a:spcAft>
              <a:spcPct val="15000"/>
            </a:spcAft>
            <a:buChar char="•"/>
          </a:pPr>
          <a:r>
            <a:rPr lang="sv-SE" sz="1050" kern="1200" dirty="0"/>
            <a:t>Företagare som vill men inte vet hur.</a:t>
          </a:r>
        </a:p>
        <a:p>
          <a:pPr marL="57150" lvl="1" indent="-57150" algn="l" defTabSz="466725">
            <a:lnSpc>
              <a:spcPct val="90000"/>
            </a:lnSpc>
            <a:spcBef>
              <a:spcPct val="0"/>
            </a:spcBef>
            <a:spcAft>
              <a:spcPct val="15000"/>
            </a:spcAft>
            <a:buChar char="•"/>
          </a:pPr>
          <a:r>
            <a:rPr lang="sv-SE" sz="1050" kern="1200" dirty="0"/>
            <a:t>Har nytta av enkel information, tips att inspireras av.</a:t>
          </a:r>
        </a:p>
        <a:p>
          <a:pPr marL="57150" lvl="1" indent="-57150" algn="l" defTabSz="466725">
            <a:lnSpc>
              <a:spcPct val="90000"/>
            </a:lnSpc>
            <a:spcBef>
              <a:spcPct val="0"/>
            </a:spcBef>
            <a:spcAft>
              <a:spcPct val="15000"/>
            </a:spcAft>
            <a:buChar char="•"/>
          </a:pPr>
          <a:r>
            <a:rPr lang="sv-SE" sz="1050" kern="1200" dirty="0"/>
            <a:t>Lyssnar lättare på andra i liknande sits.</a:t>
          </a:r>
        </a:p>
      </dsp:txBody>
      <dsp:txXfrm>
        <a:off x="500539" y="2050466"/>
        <a:ext cx="3438489" cy="1614068"/>
      </dsp:txXfrm>
    </dsp:sp>
    <dsp:sp modelId="{59C3D574-9866-484B-B66F-D31BED334614}">
      <dsp:nvSpPr>
        <dsp:cNvPr id="0" name=""/>
        <dsp:cNvSpPr/>
      </dsp:nvSpPr>
      <dsp:spPr>
        <a:xfrm>
          <a:off x="900647" y="4000500"/>
          <a:ext cx="5103670" cy="1714500"/>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t>Parera </a:t>
          </a:r>
          <a:r>
            <a:rPr lang="sv-SE" sz="1600" kern="1200" dirty="0" err="1"/>
            <a:t>eftersläpare</a:t>
          </a:r>
          <a:r>
            <a:rPr lang="sv-SE" sz="1600" kern="1200" dirty="0"/>
            <a:t> </a:t>
          </a:r>
          <a:br>
            <a:rPr lang="sv-SE" sz="1600" kern="1200" dirty="0"/>
          </a:br>
          <a:r>
            <a:rPr lang="sv-SE" sz="1600" kern="1200" dirty="0"/>
            <a:t>- De som motsätter sig förändring</a:t>
          </a:r>
        </a:p>
        <a:p>
          <a:pPr marL="114300" lvl="1" indent="-114300" algn="l" defTabSz="577850">
            <a:lnSpc>
              <a:spcPct val="90000"/>
            </a:lnSpc>
            <a:spcBef>
              <a:spcPct val="0"/>
            </a:spcBef>
            <a:spcAft>
              <a:spcPct val="15000"/>
            </a:spcAft>
            <a:buChar char="•"/>
          </a:pPr>
          <a:r>
            <a:rPr lang="sv-SE" sz="1300" kern="1200" dirty="0"/>
            <a:t>Regler, standarder, </a:t>
          </a:r>
          <a:r>
            <a:rPr lang="sv-SE" sz="1300" kern="1200" dirty="0" err="1"/>
            <a:t>etc</a:t>
          </a:r>
          <a:r>
            <a:rPr lang="sv-SE" sz="1300" kern="1200" dirty="0"/>
            <a:t>, för att höja lägstanivån.</a:t>
          </a:r>
        </a:p>
        <a:p>
          <a:pPr marL="114300" lvl="1" indent="-114300" algn="l" defTabSz="577850">
            <a:lnSpc>
              <a:spcPct val="90000"/>
            </a:lnSpc>
            <a:spcBef>
              <a:spcPct val="0"/>
            </a:spcBef>
            <a:spcAft>
              <a:spcPct val="15000"/>
            </a:spcAft>
            <a:buChar char="•"/>
          </a:pPr>
          <a:r>
            <a:rPr lang="sv-SE" sz="1300" kern="1200" dirty="0"/>
            <a:t>Ge förutsättningar för sund konkurrens för dem som går före.</a:t>
          </a:r>
        </a:p>
      </dsp:txBody>
      <dsp:txXfrm>
        <a:off x="950863" y="4050716"/>
        <a:ext cx="3438489" cy="1614068"/>
      </dsp:txXfrm>
    </dsp:sp>
    <dsp:sp modelId="{D56FC9EF-C2F2-49BD-9872-CB66DDAF7457}">
      <dsp:nvSpPr>
        <dsp:cNvPr id="0" name=""/>
        <dsp:cNvSpPr/>
      </dsp:nvSpPr>
      <dsp:spPr>
        <a:xfrm>
          <a:off x="3989245" y="1300162"/>
          <a:ext cx="1114425" cy="1114425"/>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sv-SE" sz="3600" kern="1200"/>
        </a:p>
      </dsp:txBody>
      <dsp:txXfrm>
        <a:off x="4239991" y="1300162"/>
        <a:ext cx="612933" cy="838605"/>
      </dsp:txXfrm>
    </dsp:sp>
    <dsp:sp modelId="{3A3546D5-1796-4F68-BE6C-2D73EF7B66CF}">
      <dsp:nvSpPr>
        <dsp:cNvPr id="0" name=""/>
        <dsp:cNvSpPr/>
      </dsp:nvSpPr>
      <dsp:spPr>
        <a:xfrm>
          <a:off x="4439569" y="3288982"/>
          <a:ext cx="1114425" cy="1114425"/>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sv-SE" sz="3600" kern="1200"/>
        </a:p>
      </dsp:txBody>
      <dsp:txXfrm>
        <a:off x="4690315" y="3288982"/>
        <a:ext cx="612933" cy="8386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E5613-0FFA-42F3-8EF9-D584B3C0960A}" type="datetimeFigureOut">
              <a:rPr lang="sv-SE" smtClean="0"/>
              <a:t>2021-04-19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5FA75-50C0-4E72-86C8-4507B0CAD511}" type="slidenum">
              <a:rPr lang="sv-SE" smtClean="0"/>
              <a:t>‹#›</a:t>
            </a:fld>
            <a:endParaRPr lang="sv-SE"/>
          </a:p>
        </p:txBody>
      </p:sp>
    </p:spTree>
    <p:extLst>
      <p:ext uri="{BB962C8B-B14F-4D97-AF65-F5344CB8AC3E}">
        <p14:creationId xmlns:p14="http://schemas.microsoft.com/office/powerpoint/2010/main" val="140163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2</a:t>
            </a:fld>
            <a:endParaRPr lang="sv-SE"/>
          </a:p>
        </p:txBody>
      </p:sp>
    </p:spTree>
    <p:extLst>
      <p:ext uri="{BB962C8B-B14F-4D97-AF65-F5344CB8AC3E}">
        <p14:creationId xmlns:p14="http://schemas.microsoft.com/office/powerpoint/2010/main" val="334208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pPr>
            <a:r>
              <a:rPr lang="sv-SE" spc="25" dirty="0">
                <a:solidFill>
                  <a:srgbClr val="414751"/>
                </a:solidFill>
                <a:effectLst/>
                <a:latin typeface="+mj-lt"/>
                <a:ea typeface="Times New Roman" panose="02020603050405020304" pitchFamily="18" charset="0"/>
                <a:cs typeface="Times New Roman" panose="02020603050405020304" pitchFamily="18" charset="0"/>
              </a:rPr>
              <a:t>Agera förebild</a:t>
            </a:r>
          </a:p>
          <a:p>
            <a:pPr>
              <a:lnSpc>
                <a:spcPct val="115000"/>
              </a:lnSpc>
            </a:pPr>
            <a:r>
              <a:rPr lang="sv-SE" spc="25" dirty="0">
                <a:solidFill>
                  <a:srgbClr val="414751"/>
                </a:solidFill>
                <a:latin typeface="+mj-lt"/>
                <a:ea typeface="Times New Roman" panose="02020603050405020304" pitchFamily="18" charset="0"/>
                <a:cs typeface="Times New Roman" panose="02020603050405020304" pitchFamily="18" charset="0"/>
              </a:rPr>
              <a:t>Använda ”hållbarhetsglasögonen” och utvärdera genomfört och planerat arbete</a:t>
            </a:r>
            <a:endParaRPr lang="sv-SE" spc="25" dirty="0">
              <a:solidFill>
                <a:srgbClr val="414751"/>
              </a:solidFill>
              <a:effectLst/>
              <a:latin typeface="+mj-lt"/>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14</a:t>
            </a:fld>
            <a:endParaRPr lang="sv-SE"/>
          </a:p>
        </p:txBody>
      </p:sp>
    </p:spTree>
    <p:extLst>
      <p:ext uri="{BB962C8B-B14F-4D97-AF65-F5344CB8AC3E}">
        <p14:creationId xmlns:p14="http://schemas.microsoft.com/office/powerpoint/2010/main" val="568453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15000"/>
              </a:lnSpc>
              <a:buNone/>
            </a:pPr>
            <a:r>
              <a:rPr lang="sv-SE" sz="1800" b="1" dirty="0">
                <a:solidFill>
                  <a:srgbClr val="E65B01"/>
                </a:solidFill>
                <a:latin typeface="Century Schoolbook" panose="02040604050505020304" pitchFamily="18" charset="0"/>
                <a:ea typeface="Times New Roman" panose="02020603050405020304" pitchFamily="18" charset="0"/>
                <a:cs typeface="Times New Roman" panose="02020603050405020304" pitchFamily="18" charset="0"/>
              </a:rPr>
              <a:t>Förslag på konkreta aktiviteter</a:t>
            </a:r>
          </a:p>
          <a:p>
            <a:pPr marL="0" indent="0">
              <a:lnSpc>
                <a:spcPct val="115000"/>
              </a:lnSpc>
              <a:buNone/>
            </a:pPr>
            <a:r>
              <a:rPr lang="sv-SE" sz="1200" b="1" dirty="0">
                <a:solidFill>
                  <a:srgbClr val="E65B01"/>
                </a:solidFill>
                <a:effectLst/>
                <a:latin typeface="Century Schoolbook" panose="02040604050505020304" pitchFamily="18" charset="0"/>
                <a:ea typeface="Times New Roman" panose="02020603050405020304" pitchFamily="18" charset="0"/>
                <a:cs typeface="Times New Roman" panose="02020603050405020304" pitchFamily="18" charset="0"/>
              </a:rPr>
              <a:t>En gemensam målbild (manifest)</a:t>
            </a:r>
          </a:p>
          <a:p>
            <a:pPr marL="0" indent="0">
              <a:lnSpc>
                <a:spcPct val="115000"/>
              </a:lnSpc>
              <a:buNone/>
            </a:pPr>
            <a:r>
              <a:rPr lang="sv-SE" sz="1200" b="1" dirty="0">
                <a:solidFill>
                  <a:srgbClr val="E65B01"/>
                </a:solidFill>
                <a:effectLst/>
                <a:latin typeface="Century Schoolbook" panose="02040604050505020304" pitchFamily="18" charset="0"/>
                <a:ea typeface="Times New Roman" panose="02020603050405020304" pitchFamily="18" charset="0"/>
                <a:cs typeface="Times New Roman" panose="02020603050405020304" pitchFamily="18" charset="0"/>
              </a:rPr>
              <a:t>Kunskapsbyggande (med pionjärerna)</a:t>
            </a:r>
            <a:endParaRPr lang="sv-SE" sz="1200" b="1" dirty="0">
              <a:solidFill>
                <a:srgbClr val="E65B01"/>
              </a:solidFill>
              <a:latin typeface="Century Schoolbook" panose="02040604050505020304" pitchFamily="18" charset="0"/>
              <a:ea typeface="Times New Roman" panose="02020603050405020304" pitchFamily="18" charset="0"/>
              <a:cs typeface="Times New Roman" panose="02020603050405020304" pitchFamily="18" charset="0"/>
            </a:endParaRPr>
          </a:p>
          <a:p>
            <a:pPr>
              <a:lnSpc>
                <a:spcPct val="115000"/>
              </a:lnSpc>
              <a:buFontTx/>
              <a:buChar char="-"/>
            </a:pPr>
            <a:r>
              <a:rPr lang="sv-SE" sz="1200" b="1" dirty="0">
                <a:solidFill>
                  <a:srgbClr val="E65B01"/>
                </a:solidFill>
                <a:latin typeface="Century Schoolbook" panose="02040604050505020304" pitchFamily="18" charset="0"/>
                <a:ea typeface="Times New Roman" panose="02020603050405020304" pitchFamily="18" charset="0"/>
                <a:cs typeface="Times New Roman" panose="02020603050405020304" pitchFamily="18" charset="0"/>
              </a:rPr>
              <a:t>Minskad klimatpåverkan</a:t>
            </a:r>
          </a:p>
          <a:p>
            <a:pPr>
              <a:lnSpc>
                <a:spcPct val="115000"/>
              </a:lnSpc>
              <a:buFontTx/>
              <a:buChar char="-"/>
            </a:pPr>
            <a:r>
              <a:rPr lang="sv-SE" sz="1200" b="1" dirty="0">
                <a:solidFill>
                  <a:srgbClr val="E65B01"/>
                </a:solidFill>
                <a:latin typeface="Century Schoolbook" panose="02040604050505020304" pitchFamily="18" charset="0"/>
                <a:ea typeface="Times New Roman" panose="02020603050405020304" pitchFamily="18" charset="0"/>
                <a:cs typeface="Times New Roman" panose="02020603050405020304" pitchFamily="18" charset="0"/>
              </a:rPr>
              <a:t>Ökad resurseffektivitet</a:t>
            </a:r>
          </a:p>
          <a:p>
            <a:pPr marL="0" indent="0">
              <a:lnSpc>
                <a:spcPct val="115000"/>
              </a:lnSpc>
              <a:buNone/>
            </a:pPr>
            <a:r>
              <a:rPr lang="sv-SE" sz="1200" b="1" dirty="0">
                <a:solidFill>
                  <a:srgbClr val="E65B01"/>
                </a:solidFill>
                <a:latin typeface="Century Schoolbook" panose="02040604050505020304" pitchFamily="18" charset="0"/>
                <a:ea typeface="Times New Roman" panose="02020603050405020304" pitchFamily="18" charset="0"/>
                <a:cs typeface="Times New Roman" panose="02020603050405020304" pitchFamily="18" charset="0"/>
              </a:rPr>
              <a:t>Sprida kunskap med trovärdiga avsändare</a:t>
            </a:r>
          </a:p>
          <a:p>
            <a:pPr>
              <a:lnSpc>
                <a:spcPct val="115000"/>
              </a:lnSpc>
              <a:buFontTx/>
              <a:buChar char="-"/>
            </a:pPr>
            <a:r>
              <a:rPr lang="sv-SE" sz="1200" b="1" dirty="0">
                <a:solidFill>
                  <a:srgbClr val="E65B01"/>
                </a:solidFill>
                <a:latin typeface="Century Schoolbook" panose="02040604050505020304" pitchFamily="18" charset="0"/>
                <a:ea typeface="Times New Roman" panose="02020603050405020304" pitchFamily="18" charset="0"/>
                <a:cs typeface="Times New Roman" panose="02020603050405020304" pitchFamily="18" charset="0"/>
              </a:rPr>
              <a:t>Lättillgängligt material</a:t>
            </a:r>
          </a:p>
          <a:p>
            <a:pPr>
              <a:lnSpc>
                <a:spcPct val="115000"/>
              </a:lnSpc>
              <a:buFontTx/>
              <a:buChar char="-"/>
            </a:pPr>
            <a:r>
              <a:rPr lang="sv-SE" sz="1200" b="1" dirty="0">
                <a:solidFill>
                  <a:srgbClr val="E65B01"/>
                </a:solidFill>
                <a:latin typeface="Century Schoolbook" panose="02040604050505020304" pitchFamily="18" charset="0"/>
                <a:ea typeface="Times New Roman" panose="02020603050405020304" pitchFamily="18" charset="0"/>
                <a:cs typeface="Times New Roman" panose="02020603050405020304" pitchFamily="18" charset="0"/>
              </a:rPr>
              <a:t>Vidareutveckla befintliga verktyg</a:t>
            </a:r>
          </a:p>
          <a:p>
            <a:pPr>
              <a:lnSpc>
                <a:spcPct val="115000"/>
              </a:lnSpc>
              <a:buFontTx/>
              <a:buChar char="-"/>
            </a:pPr>
            <a:r>
              <a:rPr lang="sv-SE" sz="1200" b="1" dirty="0">
                <a:solidFill>
                  <a:srgbClr val="E65B01"/>
                </a:solidFill>
                <a:latin typeface="Century Schoolbook" panose="02040604050505020304" pitchFamily="18" charset="0"/>
                <a:ea typeface="Times New Roman" panose="02020603050405020304" pitchFamily="18" charset="0"/>
                <a:cs typeface="Times New Roman" panose="02020603050405020304" pitchFamily="18" charset="0"/>
              </a:rPr>
              <a:t>Guide för paketerade erbjudanden</a:t>
            </a:r>
          </a:p>
          <a:p>
            <a:pPr>
              <a:lnSpc>
                <a:spcPct val="115000"/>
              </a:lnSpc>
              <a:buFontTx/>
              <a:buChar char="-"/>
            </a:pPr>
            <a:r>
              <a:rPr lang="sv-SE" sz="1200" b="1" dirty="0">
                <a:solidFill>
                  <a:srgbClr val="E65B01"/>
                </a:solidFill>
                <a:latin typeface="Century Schoolbook" panose="02040604050505020304" pitchFamily="18" charset="0"/>
                <a:ea typeface="Times New Roman" panose="02020603050405020304" pitchFamily="18" charset="0"/>
                <a:cs typeface="Times New Roman" panose="02020603050405020304" pitchFamily="18" charset="0"/>
              </a:rPr>
              <a:t>Demokratisera tillgång till begriplig information</a:t>
            </a:r>
          </a:p>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16</a:t>
            </a:fld>
            <a:endParaRPr lang="sv-SE"/>
          </a:p>
        </p:txBody>
      </p:sp>
    </p:spTree>
    <p:extLst>
      <p:ext uri="{BB962C8B-B14F-4D97-AF65-F5344CB8AC3E}">
        <p14:creationId xmlns:p14="http://schemas.microsoft.com/office/powerpoint/2010/main" val="108474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17</a:t>
            </a:fld>
            <a:endParaRPr lang="sv-SE"/>
          </a:p>
        </p:txBody>
      </p:sp>
    </p:spTree>
    <p:extLst>
      <p:ext uri="{BB962C8B-B14F-4D97-AF65-F5344CB8AC3E}">
        <p14:creationId xmlns:p14="http://schemas.microsoft.com/office/powerpoint/2010/main" val="226028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19</a:t>
            </a:fld>
            <a:endParaRPr lang="sv-SE"/>
          </a:p>
        </p:txBody>
      </p:sp>
    </p:spTree>
    <p:extLst>
      <p:ext uri="{BB962C8B-B14F-4D97-AF65-F5344CB8AC3E}">
        <p14:creationId xmlns:p14="http://schemas.microsoft.com/office/powerpoint/2010/main" val="98328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20</a:t>
            </a:fld>
            <a:endParaRPr lang="sv-SE"/>
          </a:p>
        </p:txBody>
      </p:sp>
    </p:spTree>
    <p:extLst>
      <p:ext uri="{BB962C8B-B14F-4D97-AF65-F5344CB8AC3E}">
        <p14:creationId xmlns:p14="http://schemas.microsoft.com/office/powerpoint/2010/main" val="300342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5</a:t>
            </a:fld>
            <a:endParaRPr lang="sv-SE"/>
          </a:p>
        </p:txBody>
      </p:sp>
    </p:spTree>
    <p:extLst>
      <p:ext uri="{BB962C8B-B14F-4D97-AF65-F5344CB8AC3E}">
        <p14:creationId xmlns:p14="http://schemas.microsoft.com/office/powerpoint/2010/main" val="23572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6</a:t>
            </a:fld>
            <a:endParaRPr lang="sv-SE"/>
          </a:p>
        </p:txBody>
      </p:sp>
    </p:spTree>
    <p:extLst>
      <p:ext uri="{BB962C8B-B14F-4D97-AF65-F5344CB8AC3E}">
        <p14:creationId xmlns:p14="http://schemas.microsoft.com/office/powerpoint/2010/main" val="343300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7</a:t>
            </a:fld>
            <a:endParaRPr lang="sv-SE"/>
          </a:p>
        </p:txBody>
      </p:sp>
    </p:spTree>
    <p:extLst>
      <p:ext uri="{BB962C8B-B14F-4D97-AF65-F5344CB8AC3E}">
        <p14:creationId xmlns:p14="http://schemas.microsoft.com/office/powerpoint/2010/main" val="205231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8</a:t>
            </a:fld>
            <a:endParaRPr lang="sv-SE"/>
          </a:p>
        </p:txBody>
      </p:sp>
    </p:spTree>
    <p:extLst>
      <p:ext uri="{BB962C8B-B14F-4D97-AF65-F5344CB8AC3E}">
        <p14:creationId xmlns:p14="http://schemas.microsoft.com/office/powerpoint/2010/main" val="86024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9</a:t>
            </a:fld>
            <a:endParaRPr lang="sv-SE"/>
          </a:p>
        </p:txBody>
      </p:sp>
    </p:spTree>
    <p:extLst>
      <p:ext uri="{BB962C8B-B14F-4D97-AF65-F5344CB8AC3E}">
        <p14:creationId xmlns:p14="http://schemas.microsoft.com/office/powerpoint/2010/main" val="368554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Två </a:t>
            </a:r>
            <a:r>
              <a:rPr lang="sv-SE" dirty="0" err="1"/>
              <a:t>huvudsätt</a:t>
            </a:r>
            <a:r>
              <a:rPr lang="sv-SE" dirty="0"/>
              <a:t> att bidra till </a:t>
            </a:r>
            <a:r>
              <a:rPr lang="sv-SE"/>
              <a:t>målen - inom </a:t>
            </a:r>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10</a:t>
            </a:fld>
            <a:endParaRPr lang="sv-SE"/>
          </a:p>
        </p:txBody>
      </p:sp>
    </p:spTree>
    <p:extLst>
      <p:ext uri="{BB962C8B-B14F-4D97-AF65-F5344CB8AC3E}">
        <p14:creationId xmlns:p14="http://schemas.microsoft.com/office/powerpoint/2010/main" val="19301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Målen exemplifieras i rapporten med hur man kan bidra med exempel samt andra mål som kopplas till det.</a:t>
            </a:r>
          </a:p>
        </p:txBody>
      </p:sp>
      <p:sp>
        <p:nvSpPr>
          <p:cNvPr id="4" name="Platshållare för bildnummer 3"/>
          <p:cNvSpPr>
            <a:spLocks noGrp="1"/>
          </p:cNvSpPr>
          <p:nvPr>
            <p:ph type="sldNum" sz="quarter" idx="5"/>
          </p:nvPr>
        </p:nvSpPr>
        <p:spPr/>
        <p:txBody>
          <a:bodyPr/>
          <a:lstStyle/>
          <a:p>
            <a:fld id="{0975FA75-50C0-4E72-86C8-4507B0CAD511}" type="slidenum">
              <a:rPr lang="sv-SE" smtClean="0"/>
              <a:t>11</a:t>
            </a:fld>
            <a:endParaRPr lang="sv-SE"/>
          </a:p>
        </p:txBody>
      </p:sp>
    </p:spTree>
    <p:extLst>
      <p:ext uri="{BB962C8B-B14F-4D97-AF65-F5344CB8AC3E}">
        <p14:creationId xmlns:p14="http://schemas.microsoft.com/office/powerpoint/2010/main" val="211354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75FA75-50C0-4E72-86C8-4507B0CAD511}" type="slidenum">
              <a:rPr lang="sv-SE" smtClean="0"/>
              <a:t>13</a:t>
            </a:fld>
            <a:endParaRPr lang="sv-SE"/>
          </a:p>
        </p:txBody>
      </p:sp>
    </p:spTree>
    <p:extLst>
      <p:ext uri="{BB962C8B-B14F-4D97-AF65-F5344CB8AC3E}">
        <p14:creationId xmlns:p14="http://schemas.microsoft.com/office/powerpoint/2010/main" val="231823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1">
    <p:bg>
      <p:bgPr>
        <a:solidFill>
          <a:schemeClr val="accent1"/>
        </a:solidFill>
        <a:effectLst/>
      </p:bgPr>
    </p:bg>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39BC5FD9-E7EA-4A55-AE59-D4F3683812CA}"/>
              </a:ext>
            </a:extLst>
          </p:cNvPr>
          <p:cNvGrpSpPr>
            <a:grpSpLocks noChangeAspect="1"/>
          </p:cNvGrpSpPr>
          <p:nvPr userDrawn="1"/>
        </p:nvGrpSpPr>
        <p:grpSpPr bwMode="auto">
          <a:xfrm>
            <a:off x="3283297" y="1166884"/>
            <a:ext cx="5625408" cy="4019264"/>
            <a:chOff x="1679" y="616"/>
            <a:chExt cx="4322" cy="3088"/>
          </a:xfrm>
          <a:solidFill>
            <a:schemeClr val="bg1"/>
          </a:solidFill>
        </p:grpSpPr>
        <p:sp>
          <p:nvSpPr>
            <p:cNvPr id="7" name="Rectangle 5">
              <a:extLst>
                <a:ext uri="{FF2B5EF4-FFF2-40B4-BE49-F238E27FC236}">
                  <a16:creationId xmlns:a16="http://schemas.microsoft.com/office/drawing/2014/main" id="{EA7C1C02-EF23-4AA1-9DF4-5DFD2D97DC1B}"/>
                </a:ext>
              </a:extLst>
            </p:cNvPr>
            <p:cNvSpPr>
              <a:spLocks noChangeArrowheads="1"/>
            </p:cNvSpPr>
            <p:nvPr userDrawn="1"/>
          </p:nvSpPr>
          <p:spPr bwMode="auto">
            <a:xfrm>
              <a:off x="1679" y="3481"/>
              <a:ext cx="48" cy="2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6">
              <a:extLst>
                <a:ext uri="{FF2B5EF4-FFF2-40B4-BE49-F238E27FC236}">
                  <a16:creationId xmlns:a16="http://schemas.microsoft.com/office/drawing/2014/main" id="{71CF0EA8-879A-4BC0-B728-053879DCA458}"/>
                </a:ext>
              </a:extLst>
            </p:cNvPr>
            <p:cNvSpPr>
              <a:spLocks/>
            </p:cNvSpPr>
            <p:nvPr userDrawn="1"/>
          </p:nvSpPr>
          <p:spPr bwMode="auto">
            <a:xfrm>
              <a:off x="1785" y="3481"/>
              <a:ext cx="184" cy="218"/>
            </a:xfrm>
            <a:custGeom>
              <a:avLst/>
              <a:gdLst>
                <a:gd name="T0" fmla="*/ 49 w 184"/>
                <a:gd name="T1" fmla="*/ 0 h 218"/>
                <a:gd name="T2" fmla="*/ 139 w 184"/>
                <a:gd name="T3" fmla="*/ 147 h 218"/>
                <a:gd name="T4" fmla="*/ 139 w 184"/>
                <a:gd name="T5" fmla="*/ 147 h 218"/>
                <a:gd name="T6" fmla="*/ 139 w 184"/>
                <a:gd name="T7" fmla="*/ 0 h 218"/>
                <a:gd name="T8" fmla="*/ 184 w 184"/>
                <a:gd name="T9" fmla="*/ 0 h 218"/>
                <a:gd name="T10" fmla="*/ 184 w 184"/>
                <a:gd name="T11" fmla="*/ 218 h 218"/>
                <a:gd name="T12" fmla="*/ 136 w 184"/>
                <a:gd name="T13" fmla="*/ 218 h 218"/>
                <a:gd name="T14" fmla="*/ 46 w 184"/>
                <a:gd name="T15" fmla="*/ 73 h 218"/>
                <a:gd name="T16" fmla="*/ 46 w 184"/>
                <a:gd name="T17" fmla="*/ 73 h 218"/>
                <a:gd name="T18" fmla="*/ 46 w 184"/>
                <a:gd name="T19" fmla="*/ 218 h 218"/>
                <a:gd name="T20" fmla="*/ 0 w 184"/>
                <a:gd name="T21" fmla="*/ 218 h 218"/>
                <a:gd name="T22" fmla="*/ 0 w 184"/>
                <a:gd name="T23" fmla="*/ 0 h 218"/>
                <a:gd name="T24" fmla="*/ 49 w 184"/>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18">
                  <a:moveTo>
                    <a:pt x="49" y="0"/>
                  </a:moveTo>
                  <a:lnTo>
                    <a:pt x="139" y="147"/>
                  </a:lnTo>
                  <a:lnTo>
                    <a:pt x="139" y="147"/>
                  </a:lnTo>
                  <a:lnTo>
                    <a:pt x="139" y="0"/>
                  </a:lnTo>
                  <a:lnTo>
                    <a:pt x="184" y="0"/>
                  </a:lnTo>
                  <a:lnTo>
                    <a:pt x="184" y="218"/>
                  </a:lnTo>
                  <a:lnTo>
                    <a:pt x="136" y="218"/>
                  </a:lnTo>
                  <a:lnTo>
                    <a:pt x="46" y="73"/>
                  </a:lnTo>
                  <a:lnTo>
                    <a:pt x="46" y="73"/>
                  </a:lnTo>
                  <a:lnTo>
                    <a:pt x="46" y="218"/>
                  </a:lnTo>
                  <a:lnTo>
                    <a:pt x="0" y="218"/>
                  </a:lnTo>
                  <a:lnTo>
                    <a:pt x="0"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7">
              <a:extLst>
                <a:ext uri="{FF2B5EF4-FFF2-40B4-BE49-F238E27FC236}">
                  <a16:creationId xmlns:a16="http://schemas.microsoft.com/office/drawing/2014/main" id="{3C7B12D9-D3BA-439D-85FC-AF2AD6B5CCA7}"/>
                </a:ext>
              </a:extLst>
            </p:cNvPr>
            <p:cNvSpPr>
              <a:spLocks/>
            </p:cNvSpPr>
            <p:nvPr userDrawn="1"/>
          </p:nvSpPr>
          <p:spPr bwMode="auto">
            <a:xfrm>
              <a:off x="2008" y="3476"/>
              <a:ext cx="184" cy="228"/>
            </a:xfrm>
            <a:custGeom>
              <a:avLst/>
              <a:gdLst>
                <a:gd name="T0" fmla="*/ 31 w 114"/>
                <a:gd name="T1" fmla="*/ 105 h 141"/>
                <a:gd name="T2" fmla="*/ 38 w 114"/>
                <a:gd name="T3" fmla="*/ 113 h 141"/>
                <a:gd name="T4" fmla="*/ 47 w 114"/>
                <a:gd name="T5" fmla="*/ 117 h 141"/>
                <a:gd name="T6" fmla="*/ 59 w 114"/>
                <a:gd name="T7" fmla="*/ 119 h 141"/>
                <a:gd name="T8" fmla="*/ 67 w 114"/>
                <a:gd name="T9" fmla="*/ 118 h 141"/>
                <a:gd name="T10" fmla="*/ 76 w 114"/>
                <a:gd name="T11" fmla="*/ 115 h 141"/>
                <a:gd name="T12" fmla="*/ 82 w 114"/>
                <a:gd name="T13" fmla="*/ 110 h 141"/>
                <a:gd name="T14" fmla="*/ 85 w 114"/>
                <a:gd name="T15" fmla="*/ 102 h 141"/>
                <a:gd name="T16" fmla="*/ 82 w 114"/>
                <a:gd name="T17" fmla="*/ 93 h 141"/>
                <a:gd name="T18" fmla="*/ 72 w 114"/>
                <a:gd name="T19" fmla="*/ 87 h 141"/>
                <a:gd name="T20" fmla="*/ 59 w 114"/>
                <a:gd name="T21" fmla="*/ 83 h 141"/>
                <a:gd name="T22" fmla="*/ 45 w 114"/>
                <a:gd name="T23" fmla="*/ 79 h 141"/>
                <a:gd name="T24" fmla="*/ 30 w 114"/>
                <a:gd name="T25" fmla="*/ 75 h 141"/>
                <a:gd name="T26" fmla="*/ 17 w 114"/>
                <a:gd name="T27" fmla="*/ 68 h 141"/>
                <a:gd name="T28" fmla="*/ 8 w 114"/>
                <a:gd name="T29" fmla="*/ 57 h 141"/>
                <a:gd name="T30" fmla="*/ 5 w 114"/>
                <a:gd name="T31" fmla="*/ 41 h 141"/>
                <a:gd name="T32" fmla="*/ 9 w 114"/>
                <a:gd name="T33" fmla="*/ 23 h 141"/>
                <a:gd name="T34" fmla="*/ 21 w 114"/>
                <a:gd name="T35" fmla="*/ 10 h 141"/>
                <a:gd name="T36" fmla="*/ 37 w 114"/>
                <a:gd name="T37" fmla="*/ 3 h 141"/>
                <a:gd name="T38" fmla="*/ 55 w 114"/>
                <a:gd name="T39" fmla="*/ 0 h 141"/>
                <a:gd name="T40" fmla="*/ 75 w 114"/>
                <a:gd name="T41" fmla="*/ 2 h 141"/>
                <a:gd name="T42" fmla="*/ 93 w 114"/>
                <a:gd name="T43" fmla="*/ 10 h 141"/>
                <a:gd name="T44" fmla="*/ 105 w 114"/>
                <a:gd name="T45" fmla="*/ 24 h 141"/>
                <a:gd name="T46" fmla="*/ 109 w 114"/>
                <a:gd name="T47" fmla="*/ 44 h 141"/>
                <a:gd name="T48" fmla="*/ 81 w 114"/>
                <a:gd name="T49" fmla="*/ 44 h 141"/>
                <a:gd name="T50" fmla="*/ 78 w 114"/>
                <a:gd name="T51" fmla="*/ 34 h 141"/>
                <a:gd name="T52" fmla="*/ 72 w 114"/>
                <a:gd name="T53" fmla="*/ 27 h 141"/>
                <a:gd name="T54" fmla="*/ 64 w 114"/>
                <a:gd name="T55" fmla="*/ 24 h 141"/>
                <a:gd name="T56" fmla="*/ 54 w 114"/>
                <a:gd name="T57" fmla="*/ 23 h 141"/>
                <a:gd name="T58" fmla="*/ 47 w 114"/>
                <a:gd name="T59" fmla="*/ 24 h 141"/>
                <a:gd name="T60" fmla="*/ 40 w 114"/>
                <a:gd name="T61" fmla="*/ 27 h 141"/>
                <a:gd name="T62" fmla="*/ 35 w 114"/>
                <a:gd name="T63" fmla="*/ 31 h 141"/>
                <a:gd name="T64" fmla="*/ 33 w 114"/>
                <a:gd name="T65" fmla="*/ 38 h 141"/>
                <a:gd name="T66" fmla="*/ 35 w 114"/>
                <a:gd name="T67" fmla="*/ 45 h 141"/>
                <a:gd name="T68" fmla="*/ 41 w 114"/>
                <a:gd name="T69" fmla="*/ 49 h 141"/>
                <a:gd name="T70" fmla="*/ 53 w 114"/>
                <a:gd name="T71" fmla="*/ 54 h 141"/>
                <a:gd name="T72" fmla="*/ 74 w 114"/>
                <a:gd name="T73" fmla="*/ 59 h 141"/>
                <a:gd name="T74" fmla="*/ 84 w 114"/>
                <a:gd name="T75" fmla="*/ 62 h 141"/>
                <a:gd name="T76" fmla="*/ 98 w 114"/>
                <a:gd name="T77" fmla="*/ 68 h 141"/>
                <a:gd name="T78" fmla="*/ 109 w 114"/>
                <a:gd name="T79" fmla="*/ 80 h 141"/>
                <a:gd name="T80" fmla="*/ 114 w 114"/>
                <a:gd name="T81" fmla="*/ 98 h 141"/>
                <a:gd name="T82" fmla="*/ 110 w 114"/>
                <a:gd name="T83" fmla="*/ 116 h 141"/>
                <a:gd name="T84" fmla="*/ 100 w 114"/>
                <a:gd name="T85" fmla="*/ 129 h 141"/>
                <a:gd name="T86" fmla="*/ 82 w 114"/>
                <a:gd name="T87" fmla="*/ 138 h 141"/>
                <a:gd name="T88" fmla="*/ 58 w 114"/>
                <a:gd name="T89" fmla="*/ 141 h 141"/>
                <a:gd name="T90" fmla="*/ 36 w 114"/>
                <a:gd name="T91" fmla="*/ 139 h 141"/>
                <a:gd name="T92" fmla="*/ 17 w 114"/>
                <a:gd name="T93" fmla="*/ 130 h 141"/>
                <a:gd name="T94" fmla="*/ 5 w 114"/>
                <a:gd name="T95" fmla="*/ 115 h 141"/>
                <a:gd name="T96" fmla="*/ 0 w 114"/>
                <a:gd name="T97" fmla="*/ 94 h 141"/>
                <a:gd name="T98" fmla="*/ 29 w 114"/>
                <a:gd name="T99" fmla="*/ 94 h 141"/>
                <a:gd name="T100" fmla="*/ 31 w 114"/>
                <a:gd name="T101" fmla="*/ 10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141">
                  <a:moveTo>
                    <a:pt x="31" y="105"/>
                  </a:moveTo>
                  <a:cubicBezTo>
                    <a:pt x="33" y="108"/>
                    <a:pt x="35" y="111"/>
                    <a:pt x="38" y="113"/>
                  </a:cubicBezTo>
                  <a:cubicBezTo>
                    <a:pt x="41" y="115"/>
                    <a:pt x="44" y="116"/>
                    <a:pt x="47" y="117"/>
                  </a:cubicBezTo>
                  <a:cubicBezTo>
                    <a:pt x="51" y="118"/>
                    <a:pt x="55" y="119"/>
                    <a:pt x="59" y="119"/>
                  </a:cubicBezTo>
                  <a:cubicBezTo>
                    <a:pt x="61" y="119"/>
                    <a:pt x="64" y="118"/>
                    <a:pt x="67" y="118"/>
                  </a:cubicBezTo>
                  <a:cubicBezTo>
                    <a:pt x="70" y="117"/>
                    <a:pt x="73" y="117"/>
                    <a:pt x="76" y="115"/>
                  </a:cubicBezTo>
                  <a:cubicBezTo>
                    <a:pt x="78" y="114"/>
                    <a:pt x="81" y="112"/>
                    <a:pt x="82" y="110"/>
                  </a:cubicBezTo>
                  <a:cubicBezTo>
                    <a:pt x="84" y="108"/>
                    <a:pt x="85" y="105"/>
                    <a:pt x="85" y="102"/>
                  </a:cubicBezTo>
                  <a:cubicBezTo>
                    <a:pt x="85" y="98"/>
                    <a:pt x="84" y="95"/>
                    <a:pt x="82" y="93"/>
                  </a:cubicBezTo>
                  <a:cubicBezTo>
                    <a:pt x="79" y="91"/>
                    <a:pt x="76" y="89"/>
                    <a:pt x="72" y="87"/>
                  </a:cubicBezTo>
                  <a:cubicBezTo>
                    <a:pt x="69" y="86"/>
                    <a:pt x="64" y="84"/>
                    <a:pt x="59" y="83"/>
                  </a:cubicBezTo>
                  <a:cubicBezTo>
                    <a:pt x="55" y="82"/>
                    <a:pt x="50" y="81"/>
                    <a:pt x="45" y="79"/>
                  </a:cubicBezTo>
                  <a:cubicBezTo>
                    <a:pt x="40" y="78"/>
                    <a:pt x="35" y="77"/>
                    <a:pt x="30" y="75"/>
                  </a:cubicBezTo>
                  <a:cubicBezTo>
                    <a:pt x="25" y="73"/>
                    <a:pt x="21" y="71"/>
                    <a:pt x="17" y="68"/>
                  </a:cubicBezTo>
                  <a:cubicBezTo>
                    <a:pt x="13" y="65"/>
                    <a:pt x="10" y="61"/>
                    <a:pt x="8" y="57"/>
                  </a:cubicBezTo>
                  <a:cubicBezTo>
                    <a:pt x="6" y="52"/>
                    <a:pt x="5" y="47"/>
                    <a:pt x="5" y="41"/>
                  </a:cubicBezTo>
                  <a:cubicBezTo>
                    <a:pt x="5" y="34"/>
                    <a:pt x="6" y="28"/>
                    <a:pt x="9" y="23"/>
                  </a:cubicBezTo>
                  <a:cubicBezTo>
                    <a:pt x="12" y="18"/>
                    <a:pt x="16" y="13"/>
                    <a:pt x="21" y="10"/>
                  </a:cubicBezTo>
                  <a:cubicBezTo>
                    <a:pt x="25" y="7"/>
                    <a:pt x="31" y="4"/>
                    <a:pt x="37" y="3"/>
                  </a:cubicBezTo>
                  <a:cubicBezTo>
                    <a:pt x="43" y="1"/>
                    <a:pt x="49" y="0"/>
                    <a:pt x="55" y="0"/>
                  </a:cubicBezTo>
                  <a:cubicBezTo>
                    <a:pt x="62" y="0"/>
                    <a:pt x="69" y="1"/>
                    <a:pt x="75" y="2"/>
                  </a:cubicBezTo>
                  <a:cubicBezTo>
                    <a:pt x="82" y="4"/>
                    <a:pt x="88" y="7"/>
                    <a:pt x="93" y="10"/>
                  </a:cubicBezTo>
                  <a:cubicBezTo>
                    <a:pt x="98" y="14"/>
                    <a:pt x="102" y="18"/>
                    <a:pt x="105" y="24"/>
                  </a:cubicBezTo>
                  <a:cubicBezTo>
                    <a:pt x="108" y="29"/>
                    <a:pt x="109" y="36"/>
                    <a:pt x="109" y="44"/>
                  </a:cubicBezTo>
                  <a:cubicBezTo>
                    <a:pt x="81" y="44"/>
                    <a:pt x="81" y="44"/>
                    <a:pt x="81" y="44"/>
                  </a:cubicBezTo>
                  <a:cubicBezTo>
                    <a:pt x="80" y="40"/>
                    <a:pt x="79" y="36"/>
                    <a:pt x="78" y="34"/>
                  </a:cubicBezTo>
                  <a:cubicBezTo>
                    <a:pt x="77" y="31"/>
                    <a:pt x="75" y="29"/>
                    <a:pt x="72" y="27"/>
                  </a:cubicBezTo>
                  <a:cubicBezTo>
                    <a:pt x="70" y="26"/>
                    <a:pt x="67" y="25"/>
                    <a:pt x="64" y="24"/>
                  </a:cubicBezTo>
                  <a:cubicBezTo>
                    <a:pt x="61" y="23"/>
                    <a:pt x="57" y="23"/>
                    <a:pt x="54" y="23"/>
                  </a:cubicBezTo>
                  <a:cubicBezTo>
                    <a:pt x="51" y="23"/>
                    <a:pt x="49" y="23"/>
                    <a:pt x="47" y="24"/>
                  </a:cubicBezTo>
                  <a:cubicBezTo>
                    <a:pt x="44" y="24"/>
                    <a:pt x="42" y="25"/>
                    <a:pt x="40" y="27"/>
                  </a:cubicBezTo>
                  <a:cubicBezTo>
                    <a:pt x="38" y="28"/>
                    <a:pt x="37" y="29"/>
                    <a:pt x="35" y="31"/>
                  </a:cubicBezTo>
                  <a:cubicBezTo>
                    <a:pt x="34" y="33"/>
                    <a:pt x="33" y="36"/>
                    <a:pt x="33" y="38"/>
                  </a:cubicBezTo>
                  <a:cubicBezTo>
                    <a:pt x="33" y="41"/>
                    <a:pt x="34" y="43"/>
                    <a:pt x="35" y="45"/>
                  </a:cubicBezTo>
                  <a:cubicBezTo>
                    <a:pt x="36" y="47"/>
                    <a:pt x="38" y="48"/>
                    <a:pt x="41" y="49"/>
                  </a:cubicBezTo>
                  <a:cubicBezTo>
                    <a:pt x="44" y="51"/>
                    <a:pt x="48" y="52"/>
                    <a:pt x="53" y="54"/>
                  </a:cubicBezTo>
                  <a:cubicBezTo>
                    <a:pt x="58" y="55"/>
                    <a:pt x="65" y="57"/>
                    <a:pt x="74" y="59"/>
                  </a:cubicBezTo>
                  <a:cubicBezTo>
                    <a:pt x="76" y="59"/>
                    <a:pt x="80" y="60"/>
                    <a:pt x="84" y="62"/>
                  </a:cubicBezTo>
                  <a:cubicBezTo>
                    <a:pt x="89" y="63"/>
                    <a:pt x="93" y="65"/>
                    <a:pt x="98" y="68"/>
                  </a:cubicBezTo>
                  <a:cubicBezTo>
                    <a:pt x="102" y="71"/>
                    <a:pt x="106" y="75"/>
                    <a:pt x="109" y="80"/>
                  </a:cubicBezTo>
                  <a:cubicBezTo>
                    <a:pt x="112" y="85"/>
                    <a:pt x="114" y="91"/>
                    <a:pt x="114" y="98"/>
                  </a:cubicBezTo>
                  <a:cubicBezTo>
                    <a:pt x="114" y="105"/>
                    <a:pt x="113" y="110"/>
                    <a:pt x="110" y="116"/>
                  </a:cubicBezTo>
                  <a:cubicBezTo>
                    <a:pt x="108" y="121"/>
                    <a:pt x="104" y="125"/>
                    <a:pt x="100" y="129"/>
                  </a:cubicBezTo>
                  <a:cubicBezTo>
                    <a:pt x="95" y="133"/>
                    <a:pt x="89" y="136"/>
                    <a:pt x="82" y="138"/>
                  </a:cubicBezTo>
                  <a:cubicBezTo>
                    <a:pt x="75" y="140"/>
                    <a:pt x="67" y="141"/>
                    <a:pt x="58" y="141"/>
                  </a:cubicBezTo>
                  <a:cubicBezTo>
                    <a:pt x="50" y="141"/>
                    <a:pt x="43" y="141"/>
                    <a:pt x="36" y="139"/>
                  </a:cubicBezTo>
                  <a:cubicBezTo>
                    <a:pt x="29" y="137"/>
                    <a:pt x="23" y="134"/>
                    <a:pt x="17" y="130"/>
                  </a:cubicBezTo>
                  <a:cubicBezTo>
                    <a:pt x="12" y="126"/>
                    <a:pt x="8" y="121"/>
                    <a:pt x="5" y="115"/>
                  </a:cubicBezTo>
                  <a:cubicBezTo>
                    <a:pt x="1" y="109"/>
                    <a:pt x="0" y="102"/>
                    <a:pt x="0" y="94"/>
                  </a:cubicBezTo>
                  <a:cubicBezTo>
                    <a:pt x="29" y="94"/>
                    <a:pt x="29" y="94"/>
                    <a:pt x="29" y="94"/>
                  </a:cubicBezTo>
                  <a:cubicBezTo>
                    <a:pt x="29" y="98"/>
                    <a:pt x="30" y="102"/>
                    <a:pt x="3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8">
              <a:extLst>
                <a:ext uri="{FF2B5EF4-FFF2-40B4-BE49-F238E27FC236}">
                  <a16:creationId xmlns:a16="http://schemas.microsoft.com/office/drawing/2014/main" id="{C954E860-13D3-48D4-A8A0-30608E9E07F1}"/>
                </a:ext>
              </a:extLst>
            </p:cNvPr>
            <p:cNvSpPr>
              <a:spLocks/>
            </p:cNvSpPr>
            <p:nvPr userDrawn="1"/>
          </p:nvSpPr>
          <p:spPr bwMode="auto">
            <a:xfrm>
              <a:off x="2201" y="3481"/>
              <a:ext cx="179" cy="218"/>
            </a:xfrm>
            <a:custGeom>
              <a:avLst/>
              <a:gdLst>
                <a:gd name="T0" fmla="*/ 0 w 179"/>
                <a:gd name="T1" fmla="*/ 40 h 218"/>
                <a:gd name="T2" fmla="*/ 0 w 179"/>
                <a:gd name="T3" fmla="*/ 0 h 218"/>
                <a:gd name="T4" fmla="*/ 179 w 179"/>
                <a:gd name="T5" fmla="*/ 0 h 218"/>
                <a:gd name="T6" fmla="*/ 179 w 179"/>
                <a:gd name="T7" fmla="*/ 40 h 218"/>
                <a:gd name="T8" fmla="*/ 113 w 179"/>
                <a:gd name="T9" fmla="*/ 40 h 218"/>
                <a:gd name="T10" fmla="*/ 113 w 179"/>
                <a:gd name="T11" fmla="*/ 218 h 218"/>
                <a:gd name="T12" fmla="*/ 66 w 179"/>
                <a:gd name="T13" fmla="*/ 218 h 218"/>
                <a:gd name="T14" fmla="*/ 66 w 179"/>
                <a:gd name="T15" fmla="*/ 40 h 218"/>
                <a:gd name="T16" fmla="*/ 0 w 179"/>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8">
                  <a:moveTo>
                    <a:pt x="0" y="40"/>
                  </a:moveTo>
                  <a:lnTo>
                    <a:pt x="0" y="0"/>
                  </a:lnTo>
                  <a:lnTo>
                    <a:pt x="179" y="0"/>
                  </a:lnTo>
                  <a:lnTo>
                    <a:pt x="179" y="40"/>
                  </a:lnTo>
                  <a:lnTo>
                    <a:pt x="113" y="40"/>
                  </a:lnTo>
                  <a:lnTo>
                    <a:pt x="113" y="218"/>
                  </a:lnTo>
                  <a:lnTo>
                    <a:pt x="66" y="218"/>
                  </a:lnTo>
                  <a:lnTo>
                    <a:pt x="66"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9">
              <a:extLst>
                <a:ext uri="{FF2B5EF4-FFF2-40B4-BE49-F238E27FC236}">
                  <a16:creationId xmlns:a16="http://schemas.microsoft.com/office/drawing/2014/main" id="{9C1DB194-B101-42A9-8627-2496F4176708}"/>
                </a:ext>
              </a:extLst>
            </p:cNvPr>
            <p:cNvSpPr>
              <a:spLocks noEditPoints="1"/>
            </p:cNvSpPr>
            <p:nvPr userDrawn="1"/>
          </p:nvSpPr>
          <p:spPr bwMode="auto">
            <a:xfrm>
              <a:off x="2372" y="3481"/>
              <a:ext cx="213" cy="218"/>
            </a:xfrm>
            <a:custGeom>
              <a:avLst/>
              <a:gdLst>
                <a:gd name="T0" fmla="*/ 132 w 213"/>
                <a:gd name="T1" fmla="*/ 0 h 218"/>
                <a:gd name="T2" fmla="*/ 213 w 213"/>
                <a:gd name="T3" fmla="*/ 218 h 218"/>
                <a:gd name="T4" fmla="*/ 163 w 213"/>
                <a:gd name="T5" fmla="*/ 218 h 218"/>
                <a:gd name="T6" fmla="*/ 147 w 213"/>
                <a:gd name="T7" fmla="*/ 169 h 218"/>
                <a:gd name="T8" fmla="*/ 66 w 213"/>
                <a:gd name="T9" fmla="*/ 169 h 218"/>
                <a:gd name="T10" fmla="*/ 48 w 213"/>
                <a:gd name="T11" fmla="*/ 218 h 218"/>
                <a:gd name="T12" fmla="*/ 0 w 213"/>
                <a:gd name="T13" fmla="*/ 218 h 218"/>
                <a:gd name="T14" fmla="*/ 82 w 213"/>
                <a:gd name="T15" fmla="*/ 0 h 218"/>
                <a:gd name="T16" fmla="*/ 132 w 213"/>
                <a:gd name="T17" fmla="*/ 0 h 218"/>
                <a:gd name="T18" fmla="*/ 134 w 213"/>
                <a:gd name="T19" fmla="*/ 134 h 218"/>
                <a:gd name="T20" fmla="*/ 106 w 213"/>
                <a:gd name="T21" fmla="*/ 55 h 218"/>
                <a:gd name="T22" fmla="*/ 106 w 213"/>
                <a:gd name="T23" fmla="*/ 55 h 218"/>
                <a:gd name="T24" fmla="*/ 77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2" y="0"/>
                  </a:moveTo>
                  <a:lnTo>
                    <a:pt x="213" y="218"/>
                  </a:lnTo>
                  <a:lnTo>
                    <a:pt x="163" y="218"/>
                  </a:lnTo>
                  <a:lnTo>
                    <a:pt x="147" y="169"/>
                  </a:lnTo>
                  <a:lnTo>
                    <a:pt x="66" y="169"/>
                  </a:lnTo>
                  <a:lnTo>
                    <a:pt x="48" y="218"/>
                  </a:lnTo>
                  <a:lnTo>
                    <a:pt x="0" y="218"/>
                  </a:lnTo>
                  <a:lnTo>
                    <a:pt x="82" y="0"/>
                  </a:lnTo>
                  <a:lnTo>
                    <a:pt x="132" y="0"/>
                  </a:lnTo>
                  <a:close/>
                  <a:moveTo>
                    <a:pt x="134" y="134"/>
                  </a:moveTo>
                  <a:lnTo>
                    <a:pt x="106" y="55"/>
                  </a:lnTo>
                  <a:lnTo>
                    <a:pt x="106" y="55"/>
                  </a:lnTo>
                  <a:lnTo>
                    <a:pt x="77"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0">
              <a:extLst>
                <a:ext uri="{FF2B5EF4-FFF2-40B4-BE49-F238E27FC236}">
                  <a16:creationId xmlns:a16="http://schemas.microsoft.com/office/drawing/2014/main" id="{ED5C67CC-8D81-4A89-9531-C868F0352D31}"/>
                </a:ext>
              </a:extLst>
            </p:cNvPr>
            <p:cNvSpPr>
              <a:spLocks/>
            </p:cNvSpPr>
            <p:nvPr userDrawn="1"/>
          </p:nvSpPr>
          <p:spPr bwMode="auto">
            <a:xfrm>
              <a:off x="2622" y="3481"/>
              <a:ext cx="154" cy="218"/>
            </a:xfrm>
            <a:custGeom>
              <a:avLst/>
              <a:gdLst>
                <a:gd name="T0" fmla="*/ 48 w 154"/>
                <a:gd name="T1" fmla="*/ 0 h 218"/>
                <a:gd name="T2" fmla="*/ 48 w 154"/>
                <a:gd name="T3" fmla="*/ 177 h 218"/>
                <a:gd name="T4" fmla="*/ 154 w 154"/>
                <a:gd name="T5" fmla="*/ 177 h 218"/>
                <a:gd name="T6" fmla="*/ 154 w 154"/>
                <a:gd name="T7" fmla="*/ 218 h 218"/>
                <a:gd name="T8" fmla="*/ 0 w 154"/>
                <a:gd name="T9" fmla="*/ 218 h 218"/>
                <a:gd name="T10" fmla="*/ 0 w 154"/>
                <a:gd name="T11" fmla="*/ 0 h 218"/>
                <a:gd name="T12" fmla="*/ 48 w 154"/>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154" h="218">
                  <a:moveTo>
                    <a:pt x="48" y="0"/>
                  </a:moveTo>
                  <a:lnTo>
                    <a:pt x="48" y="177"/>
                  </a:lnTo>
                  <a:lnTo>
                    <a:pt x="154" y="177"/>
                  </a:lnTo>
                  <a:lnTo>
                    <a:pt x="154" y="218"/>
                  </a:lnTo>
                  <a:lnTo>
                    <a:pt x="0" y="218"/>
                  </a:lnTo>
                  <a:lnTo>
                    <a:pt x="0"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1">
              <a:extLst>
                <a:ext uri="{FF2B5EF4-FFF2-40B4-BE49-F238E27FC236}">
                  <a16:creationId xmlns:a16="http://schemas.microsoft.com/office/drawing/2014/main" id="{3BCC90AB-170D-4F58-9B08-5DAAB13B2C15}"/>
                </a:ext>
              </a:extLst>
            </p:cNvPr>
            <p:cNvSpPr>
              <a:spLocks/>
            </p:cNvSpPr>
            <p:nvPr userDrawn="1"/>
          </p:nvSpPr>
          <p:spPr bwMode="auto">
            <a:xfrm>
              <a:off x="2814" y="3481"/>
              <a:ext cx="154" cy="218"/>
            </a:xfrm>
            <a:custGeom>
              <a:avLst/>
              <a:gdLst>
                <a:gd name="T0" fmla="*/ 48 w 154"/>
                <a:gd name="T1" fmla="*/ 0 h 218"/>
                <a:gd name="T2" fmla="*/ 48 w 154"/>
                <a:gd name="T3" fmla="*/ 177 h 218"/>
                <a:gd name="T4" fmla="*/ 154 w 154"/>
                <a:gd name="T5" fmla="*/ 177 h 218"/>
                <a:gd name="T6" fmla="*/ 154 w 154"/>
                <a:gd name="T7" fmla="*/ 218 h 218"/>
                <a:gd name="T8" fmla="*/ 0 w 154"/>
                <a:gd name="T9" fmla="*/ 218 h 218"/>
                <a:gd name="T10" fmla="*/ 0 w 154"/>
                <a:gd name="T11" fmla="*/ 0 h 218"/>
                <a:gd name="T12" fmla="*/ 48 w 154"/>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154" h="218">
                  <a:moveTo>
                    <a:pt x="48" y="0"/>
                  </a:moveTo>
                  <a:lnTo>
                    <a:pt x="48" y="177"/>
                  </a:lnTo>
                  <a:lnTo>
                    <a:pt x="154" y="177"/>
                  </a:lnTo>
                  <a:lnTo>
                    <a:pt x="154" y="218"/>
                  </a:lnTo>
                  <a:lnTo>
                    <a:pt x="0" y="218"/>
                  </a:lnTo>
                  <a:lnTo>
                    <a:pt x="0"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2">
              <a:extLst>
                <a:ext uri="{FF2B5EF4-FFF2-40B4-BE49-F238E27FC236}">
                  <a16:creationId xmlns:a16="http://schemas.microsoft.com/office/drawing/2014/main" id="{42BF858D-CC7A-41D0-914B-89C017CB35B2}"/>
                </a:ext>
              </a:extLst>
            </p:cNvPr>
            <p:cNvSpPr>
              <a:spLocks noEditPoints="1"/>
            </p:cNvSpPr>
            <p:nvPr userDrawn="1"/>
          </p:nvSpPr>
          <p:spPr bwMode="auto">
            <a:xfrm>
              <a:off x="2992" y="3481"/>
              <a:ext cx="213" cy="218"/>
            </a:xfrm>
            <a:custGeom>
              <a:avLst/>
              <a:gdLst>
                <a:gd name="T0" fmla="*/ 131 w 213"/>
                <a:gd name="T1" fmla="*/ 0 h 218"/>
                <a:gd name="T2" fmla="*/ 213 w 213"/>
                <a:gd name="T3" fmla="*/ 218 h 218"/>
                <a:gd name="T4" fmla="*/ 163 w 213"/>
                <a:gd name="T5" fmla="*/ 218 h 218"/>
                <a:gd name="T6" fmla="*/ 147 w 213"/>
                <a:gd name="T7" fmla="*/ 169 h 218"/>
                <a:gd name="T8" fmla="*/ 65 w 213"/>
                <a:gd name="T9" fmla="*/ 169 h 218"/>
                <a:gd name="T10" fmla="*/ 49 w 213"/>
                <a:gd name="T11" fmla="*/ 218 h 218"/>
                <a:gd name="T12" fmla="*/ 0 w 213"/>
                <a:gd name="T13" fmla="*/ 218 h 218"/>
                <a:gd name="T14" fmla="*/ 83 w 213"/>
                <a:gd name="T15" fmla="*/ 0 h 218"/>
                <a:gd name="T16" fmla="*/ 131 w 213"/>
                <a:gd name="T17" fmla="*/ 0 h 218"/>
                <a:gd name="T18" fmla="*/ 134 w 213"/>
                <a:gd name="T19" fmla="*/ 134 h 218"/>
                <a:gd name="T20" fmla="*/ 107 w 213"/>
                <a:gd name="T21" fmla="*/ 55 h 218"/>
                <a:gd name="T22" fmla="*/ 107 w 213"/>
                <a:gd name="T23" fmla="*/ 55 h 218"/>
                <a:gd name="T24" fmla="*/ 78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1" y="0"/>
                  </a:moveTo>
                  <a:lnTo>
                    <a:pt x="213" y="218"/>
                  </a:lnTo>
                  <a:lnTo>
                    <a:pt x="163" y="218"/>
                  </a:lnTo>
                  <a:lnTo>
                    <a:pt x="147" y="169"/>
                  </a:lnTo>
                  <a:lnTo>
                    <a:pt x="65" y="169"/>
                  </a:lnTo>
                  <a:lnTo>
                    <a:pt x="49" y="218"/>
                  </a:lnTo>
                  <a:lnTo>
                    <a:pt x="0" y="218"/>
                  </a:lnTo>
                  <a:lnTo>
                    <a:pt x="83" y="0"/>
                  </a:lnTo>
                  <a:lnTo>
                    <a:pt x="131" y="0"/>
                  </a:lnTo>
                  <a:close/>
                  <a:moveTo>
                    <a:pt x="134" y="134"/>
                  </a:moveTo>
                  <a:lnTo>
                    <a:pt x="107" y="55"/>
                  </a:lnTo>
                  <a:lnTo>
                    <a:pt x="107" y="55"/>
                  </a:lnTo>
                  <a:lnTo>
                    <a:pt x="78"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3">
              <a:extLst>
                <a:ext uri="{FF2B5EF4-FFF2-40B4-BE49-F238E27FC236}">
                  <a16:creationId xmlns:a16="http://schemas.microsoft.com/office/drawing/2014/main" id="{72CF8A56-5C29-436E-AE0A-5E907364C0EA}"/>
                </a:ext>
              </a:extLst>
            </p:cNvPr>
            <p:cNvSpPr>
              <a:spLocks/>
            </p:cNvSpPr>
            <p:nvPr userDrawn="1"/>
          </p:nvSpPr>
          <p:spPr bwMode="auto">
            <a:xfrm>
              <a:off x="3191" y="3481"/>
              <a:ext cx="178" cy="218"/>
            </a:xfrm>
            <a:custGeom>
              <a:avLst/>
              <a:gdLst>
                <a:gd name="T0" fmla="*/ 0 w 178"/>
                <a:gd name="T1" fmla="*/ 40 h 218"/>
                <a:gd name="T2" fmla="*/ 0 w 178"/>
                <a:gd name="T3" fmla="*/ 0 h 218"/>
                <a:gd name="T4" fmla="*/ 178 w 178"/>
                <a:gd name="T5" fmla="*/ 0 h 218"/>
                <a:gd name="T6" fmla="*/ 178 w 178"/>
                <a:gd name="T7" fmla="*/ 40 h 218"/>
                <a:gd name="T8" fmla="*/ 112 w 178"/>
                <a:gd name="T9" fmla="*/ 40 h 218"/>
                <a:gd name="T10" fmla="*/ 112 w 178"/>
                <a:gd name="T11" fmla="*/ 218 h 218"/>
                <a:gd name="T12" fmla="*/ 64 w 178"/>
                <a:gd name="T13" fmla="*/ 218 h 218"/>
                <a:gd name="T14" fmla="*/ 64 w 178"/>
                <a:gd name="T15" fmla="*/ 40 h 218"/>
                <a:gd name="T16" fmla="*/ 0 w 178"/>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18">
                  <a:moveTo>
                    <a:pt x="0" y="40"/>
                  </a:moveTo>
                  <a:lnTo>
                    <a:pt x="0" y="0"/>
                  </a:lnTo>
                  <a:lnTo>
                    <a:pt x="178" y="0"/>
                  </a:lnTo>
                  <a:lnTo>
                    <a:pt x="178" y="40"/>
                  </a:lnTo>
                  <a:lnTo>
                    <a:pt x="112" y="40"/>
                  </a:lnTo>
                  <a:lnTo>
                    <a:pt x="112" y="218"/>
                  </a:lnTo>
                  <a:lnTo>
                    <a:pt x="64" y="218"/>
                  </a:lnTo>
                  <a:lnTo>
                    <a:pt x="64"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4">
              <a:extLst>
                <a:ext uri="{FF2B5EF4-FFF2-40B4-BE49-F238E27FC236}">
                  <a16:creationId xmlns:a16="http://schemas.microsoft.com/office/drawing/2014/main" id="{28A3B922-41F0-4032-9A14-54DDFEE7A077}"/>
                </a:ext>
              </a:extLst>
            </p:cNvPr>
            <p:cNvSpPr>
              <a:spLocks noEditPoints="1"/>
            </p:cNvSpPr>
            <p:nvPr userDrawn="1"/>
          </p:nvSpPr>
          <p:spPr bwMode="auto">
            <a:xfrm>
              <a:off x="3392" y="3421"/>
              <a:ext cx="214" cy="283"/>
            </a:xfrm>
            <a:custGeom>
              <a:avLst/>
              <a:gdLst>
                <a:gd name="T0" fmla="*/ 5 w 133"/>
                <a:gd name="T1" fmla="*/ 77 h 175"/>
                <a:gd name="T2" fmla="*/ 18 w 133"/>
                <a:gd name="T3" fmla="*/ 55 h 175"/>
                <a:gd name="T4" fmla="*/ 39 w 133"/>
                <a:gd name="T5" fmla="*/ 40 h 175"/>
                <a:gd name="T6" fmla="*/ 67 w 133"/>
                <a:gd name="T7" fmla="*/ 34 h 175"/>
                <a:gd name="T8" fmla="*/ 95 w 133"/>
                <a:gd name="T9" fmla="*/ 40 h 175"/>
                <a:gd name="T10" fmla="*/ 116 w 133"/>
                <a:gd name="T11" fmla="*/ 55 h 175"/>
                <a:gd name="T12" fmla="*/ 129 w 133"/>
                <a:gd name="T13" fmla="*/ 77 h 175"/>
                <a:gd name="T14" fmla="*/ 133 w 133"/>
                <a:gd name="T15" fmla="*/ 105 h 175"/>
                <a:gd name="T16" fmla="*/ 129 w 133"/>
                <a:gd name="T17" fmla="*/ 133 h 175"/>
                <a:gd name="T18" fmla="*/ 116 w 133"/>
                <a:gd name="T19" fmla="*/ 155 h 175"/>
                <a:gd name="T20" fmla="*/ 95 w 133"/>
                <a:gd name="T21" fmla="*/ 170 h 175"/>
                <a:gd name="T22" fmla="*/ 67 w 133"/>
                <a:gd name="T23" fmla="*/ 175 h 175"/>
                <a:gd name="T24" fmla="*/ 39 w 133"/>
                <a:gd name="T25" fmla="*/ 170 h 175"/>
                <a:gd name="T26" fmla="*/ 18 w 133"/>
                <a:gd name="T27" fmla="*/ 155 h 175"/>
                <a:gd name="T28" fmla="*/ 5 w 133"/>
                <a:gd name="T29" fmla="*/ 133 h 175"/>
                <a:gd name="T30" fmla="*/ 0 w 133"/>
                <a:gd name="T31" fmla="*/ 105 h 175"/>
                <a:gd name="T32" fmla="*/ 5 w 133"/>
                <a:gd name="T33" fmla="*/ 77 h 175"/>
                <a:gd name="T34" fmla="*/ 32 w 133"/>
                <a:gd name="T35" fmla="*/ 122 h 175"/>
                <a:gd name="T36" fmla="*/ 38 w 133"/>
                <a:gd name="T37" fmla="*/ 136 h 175"/>
                <a:gd name="T38" fmla="*/ 50 w 133"/>
                <a:gd name="T39" fmla="*/ 147 h 175"/>
                <a:gd name="T40" fmla="*/ 67 w 133"/>
                <a:gd name="T41" fmla="*/ 151 h 175"/>
                <a:gd name="T42" fmla="*/ 84 w 133"/>
                <a:gd name="T43" fmla="*/ 147 h 175"/>
                <a:gd name="T44" fmla="*/ 95 w 133"/>
                <a:gd name="T45" fmla="*/ 136 h 175"/>
                <a:gd name="T46" fmla="*/ 101 w 133"/>
                <a:gd name="T47" fmla="*/ 122 h 175"/>
                <a:gd name="T48" fmla="*/ 103 w 133"/>
                <a:gd name="T49" fmla="*/ 105 h 175"/>
                <a:gd name="T50" fmla="*/ 101 w 133"/>
                <a:gd name="T51" fmla="*/ 88 h 175"/>
                <a:gd name="T52" fmla="*/ 95 w 133"/>
                <a:gd name="T53" fmla="*/ 73 h 175"/>
                <a:gd name="T54" fmla="*/ 84 w 133"/>
                <a:gd name="T55" fmla="*/ 63 h 175"/>
                <a:gd name="T56" fmla="*/ 67 w 133"/>
                <a:gd name="T57" fmla="*/ 59 h 175"/>
                <a:gd name="T58" fmla="*/ 50 w 133"/>
                <a:gd name="T59" fmla="*/ 63 h 175"/>
                <a:gd name="T60" fmla="*/ 38 w 133"/>
                <a:gd name="T61" fmla="*/ 73 h 175"/>
                <a:gd name="T62" fmla="*/ 32 w 133"/>
                <a:gd name="T63" fmla="*/ 88 h 175"/>
                <a:gd name="T64" fmla="*/ 30 w 133"/>
                <a:gd name="T65" fmla="*/ 105 h 175"/>
                <a:gd name="T66" fmla="*/ 32 w 133"/>
                <a:gd name="T67" fmla="*/ 122 h 175"/>
                <a:gd name="T68" fmla="*/ 60 w 133"/>
                <a:gd name="T69" fmla="*/ 0 h 175"/>
                <a:gd name="T70" fmla="*/ 60 w 133"/>
                <a:gd name="T71" fmla="*/ 22 h 175"/>
                <a:gd name="T72" fmla="*/ 34 w 133"/>
                <a:gd name="T73" fmla="*/ 22 h 175"/>
                <a:gd name="T74" fmla="*/ 34 w 133"/>
                <a:gd name="T75" fmla="*/ 0 h 175"/>
                <a:gd name="T76" fmla="*/ 60 w 133"/>
                <a:gd name="T77" fmla="*/ 0 h 175"/>
                <a:gd name="T78" fmla="*/ 99 w 133"/>
                <a:gd name="T79" fmla="*/ 0 h 175"/>
                <a:gd name="T80" fmla="*/ 99 w 133"/>
                <a:gd name="T81" fmla="*/ 22 h 175"/>
                <a:gd name="T82" fmla="*/ 73 w 133"/>
                <a:gd name="T83" fmla="*/ 22 h 175"/>
                <a:gd name="T84" fmla="*/ 73 w 133"/>
                <a:gd name="T85" fmla="*/ 0 h 175"/>
                <a:gd name="T86" fmla="*/ 99 w 133"/>
                <a:gd name="T8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5">
                  <a:moveTo>
                    <a:pt x="5" y="77"/>
                  </a:moveTo>
                  <a:cubicBezTo>
                    <a:pt x="8" y="69"/>
                    <a:pt x="12" y="61"/>
                    <a:pt x="18" y="55"/>
                  </a:cubicBezTo>
                  <a:cubicBezTo>
                    <a:pt x="24" y="48"/>
                    <a:pt x="30" y="43"/>
                    <a:pt x="39" y="40"/>
                  </a:cubicBezTo>
                  <a:cubicBezTo>
                    <a:pt x="47" y="36"/>
                    <a:pt x="56" y="34"/>
                    <a:pt x="67" y="34"/>
                  </a:cubicBezTo>
                  <a:cubicBezTo>
                    <a:pt x="77" y="34"/>
                    <a:pt x="86" y="36"/>
                    <a:pt x="95" y="40"/>
                  </a:cubicBezTo>
                  <a:cubicBezTo>
                    <a:pt x="103" y="43"/>
                    <a:pt x="110" y="48"/>
                    <a:pt x="116" y="55"/>
                  </a:cubicBezTo>
                  <a:cubicBezTo>
                    <a:pt x="121" y="61"/>
                    <a:pt x="126" y="69"/>
                    <a:pt x="129" y="77"/>
                  </a:cubicBezTo>
                  <a:cubicBezTo>
                    <a:pt x="132" y="86"/>
                    <a:pt x="133" y="95"/>
                    <a:pt x="133" y="105"/>
                  </a:cubicBezTo>
                  <a:cubicBezTo>
                    <a:pt x="133" y="115"/>
                    <a:pt x="132" y="124"/>
                    <a:pt x="129" y="133"/>
                  </a:cubicBezTo>
                  <a:cubicBezTo>
                    <a:pt x="126" y="142"/>
                    <a:pt x="121" y="149"/>
                    <a:pt x="116" y="155"/>
                  </a:cubicBezTo>
                  <a:cubicBezTo>
                    <a:pt x="110" y="162"/>
                    <a:pt x="103" y="166"/>
                    <a:pt x="95" y="170"/>
                  </a:cubicBezTo>
                  <a:cubicBezTo>
                    <a:pt x="86" y="174"/>
                    <a:pt x="77" y="175"/>
                    <a:pt x="67" y="175"/>
                  </a:cubicBezTo>
                  <a:cubicBezTo>
                    <a:pt x="56" y="175"/>
                    <a:pt x="47" y="174"/>
                    <a:pt x="39" y="170"/>
                  </a:cubicBezTo>
                  <a:cubicBezTo>
                    <a:pt x="30" y="166"/>
                    <a:pt x="24" y="162"/>
                    <a:pt x="18" y="155"/>
                  </a:cubicBezTo>
                  <a:cubicBezTo>
                    <a:pt x="12" y="149"/>
                    <a:pt x="8" y="142"/>
                    <a:pt x="5" y="133"/>
                  </a:cubicBezTo>
                  <a:cubicBezTo>
                    <a:pt x="2" y="124"/>
                    <a:pt x="0" y="115"/>
                    <a:pt x="0" y="105"/>
                  </a:cubicBezTo>
                  <a:cubicBezTo>
                    <a:pt x="0" y="95"/>
                    <a:pt x="2" y="86"/>
                    <a:pt x="5" y="77"/>
                  </a:cubicBezTo>
                  <a:close/>
                  <a:moveTo>
                    <a:pt x="32" y="122"/>
                  </a:moveTo>
                  <a:cubicBezTo>
                    <a:pt x="33" y="127"/>
                    <a:pt x="35" y="132"/>
                    <a:pt x="38" y="136"/>
                  </a:cubicBezTo>
                  <a:cubicBezTo>
                    <a:pt x="41" y="141"/>
                    <a:pt x="45" y="144"/>
                    <a:pt x="50" y="147"/>
                  </a:cubicBezTo>
                  <a:cubicBezTo>
                    <a:pt x="54" y="149"/>
                    <a:pt x="60" y="151"/>
                    <a:pt x="67" y="151"/>
                  </a:cubicBezTo>
                  <a:cubicBezTo>
                    <a:pt x="73" y="151"/>
                    <a:pt x="79" y="149"/>
                    <a:pt x="84" y="147"/>
                  </a:cubicBezTo>
                  <a:cubicBezTo>
                    <a:pt x="88" y="144"/>
                    <a:pt x="92" y="141"/>
                    <a:pt x="95" y="136"/>
                  </a:cubicBezTo>
                  <a:cubicBezTo>
                    <a:pt x="98" y="132"/>
                    <a:pt x="100" y="127"/>
                    <a:pt x="101" y="122"/>
                  </a:cubicBezTo>
                  <a:cubicBezTo>
                    <a:pt x="103" y="117"/>
                    <a:pt x="103" y="111"/>
                    <a:pt x="103" y="105"/>
                  </a:cubicBezTo>
                  <a:cubicBezTo>
                    <a:pt x="103" y="100"/>
                    <a:pt x="103" y="94"/>
                    <a:pt x="101" y="88"/>
                  </a:cubicBezTo>
                  <a:cubicBezTo>
                    <a:pt x="100" y="83"/>
                    <a:pt x="98" y="78"/>
                    <a:pt x="95" y="73"/>
                  </a:cubicBezTo>
                  <a:cubicBezTo>
                    <a:pt x="92" y="69"/>
                    <a:pt x="88" y="66"/>
                    <a:pt x="84" y="63"/>
                  </a:cubicBezTo>
                  <a:cubicBezTo>
                    <a:pt x="79" y="60"/>
                    <a:pt x="73" y="59"/>
                    <a:pt x="67" y="59"/>
                  </a:cubicBezTo>
                  <a:cubicBezTo>
                    <a:pt x="60" y="59"/>
                    <a:pt x="54" y="60"/>
                    <a:pt x="50" y="63"/>
                  </a:cubicBezTo>
                  <a:cubicBezTo>
                    <a:pt x="45" y="66"/>
                    <a:pt x="41" y="69"/>
                    <a:pt x="38" y="73"/>
                  </a:cubicBezTo>
                  <a:cubicBezTo>
                    <a:pt x="35" y="78"/>
                    <a:pt x="33" y="83"/>
                    <a:pt x="32" y="88"/>
                  </a:cubicBezTo>
                  <a:cubicBezTo>
                    <a:pt x="31" y="94"/>
                    <a:pt x="30" y="100"/>
                    <a:pt x="30" y="105"/>
                  </a:cubicBezTo>
                  <a:cubicBezTo>
                    <a:pt x="30" y="111"/>
                    <a:pt x="31" y="117"/>
                    <a:pt x="32" y="122"/>
                  </a:cubicBezTo>
                  <a:close/>
                  <a:moveTo>
                    <a:pt x="60" y="0"/>
                  </a:moveTo>
                  <a:cubicBezTo>
                    <a:pt x="60" y="22"/>
                    <a:pt x="60" y="22"/>
                    <a:pt x="60" y="22"/>
                  </a:cubicBezTo>
                  <a:cubicBezTo>
                    <a:pt x="34" y="22"/>
                    <a:pt x="34" y="22"/>
                    <a:pt x="34" y="22"/>
                  </a:cubicBezTo>
                  <a:cubicBezTo>
                    <a:pt x="34" y="0"/>
                    <a:pt x="34" y="0"/>
                    <a:pt x="34" y="0"/>
                  </a:cubicBezTo>
                  <a:lnTo>
                    <a:pt x="60" y="0"/>
                  </a:lnTo>
                  <a:close/>
                  <a:moveTo>
                    <a:pt x="99" y="0"/>
                  </a:moveTo>
                  <a:cubicBezTo>
                    <a:pt x="99" y="22"/>
                    <a:pt x="99" y="22"/>
                    <a:pt x="99" y="22"/>
                  </a:cubicBezTo>
                  <a:cubicBezTo>
                    <a:pt x="73" y="22"/>
                    <a:pt x="73" y="22"/>
                    <a:pt x="73" y="22"/>
                  </a:cubicBezTo>
                  <a:cubicBezTo>
                    <a:pt x="73" y="0"/>
                    <a:pt x="73" y="0"/>
                    <a:pt x="73" y="0"/>
                  </a:cubicBez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5">
              <a:extLst>
                <a:ext uri="{FF2B5EF4-FFF2-40B4-BE49-F238E27FC236}">
                  <a16:creationId xmlns:a16="http://schemas.microsoft.com/office/drawing/2014/main" id="{F12341DF-522F-4DAE-A6A7-2343E3977987}"/>
                </a:ext>
              </a:extLst>
            </p:cNvPr>
            <p:cNvSpPr>
              <a:spLocks noEditPoints="1"/>
            </p:cNvSpPr>
            <p:nvPr userDrawn="1"/>
          </p:nvSpPr>
          <p:spPr bwMode="auto">
            <a:xfrm>
              <a:off x="3651" y="3481"/>
              <a:ext cx="187" cy="218"/>
            </a:xfrm>
            <a:custGeom>
              <a:avLst/>
              <a:gdLst>
                <a:gd name="T0" fmla="*/ 72 w 116"/>
                <a:gd name="T1" fmla="*/ 0 h 135"/>
                <a:gd name="T2" fmla="*/ 89 w 116"/>
                <a:gd name="T3" fmla="*/ 3 h 135"/>
                <a:gd name="T4" fmla="*/ 101 w 116"/>
                <a:gd name="T5" fmla="*/ 11 h 135"/>
                <a:gd name="T6" fmla="*/ 109 w 116"/>
                <a:gd name="T7" fmla="*/ 23 h 135"/>
                <a:gd name="T8" fmla="*/ 112 w 116"/>
                <a:gd name="T9" fmla="*/ 38 h 135"/>
                <a:gd name="T10" fmla="*/ 107 w 116"/>
                <a:gd name="T11" fmla="*/ 58 h 135"/>
                <a:gd name="T12" fmla="*/ 91 w 116"/>
                <a:gd name="T13" fmla="*/ 71 h 135"/>
                <a:gd name="T14" fmla="*/ 91 w 116"/>
                <a:gd name="T15" fmla="*/ 72 h 135"/>
                <a:gd name="T16" fmla="*/ 100 w 116"/>
                <a:gd name="T17" fmla="*/ 76 h 135"/>
                <a:gd name="T18" fmla="*/ 106 w 116"/>
                <a:gd name="T19" fmla="*/ 84 h 135"/>
                <a:gd name="T20" fmla="*/ 109 w 116"/>
                <a:gd name="T21" fmla="*/ 93 h 135"/>
                <a:gd name="T22" fmla="*/ 110 w 116"/>
                <a:gd name="T23" fmla="*/ 103 h 135"/>
                <a:gd name="T24" fmla="*/ 111 w 116"/>
                <a:gd name="T25" fmla="*/ 111 h 135"/>
                <a:gd name="T26" fmla="*/ 111 w 116"/>
                <a:gd name="T27" fmla="*/ 120 h 135"/>
                <a:gd name="T28" fmla="*/ 113 w 116"/>
                <a:gd name="T29" fmla="*/ 129 h 135"/>
                <a:gd name="T30" fmla="*/ 116 w 116"/>
                <a:gd name="T31" fmla="*/ 135 h 135"/>
                <a:gd name="T32" fmla="*/ 86 w 116"/>
                <a:gd name="T33" fmla="*/ 135 h 135"/>
                <a:gd name="T34" fmla="*/ 83 w 116"/>
                <a:gd name="T35" fmla="*/ 120 h 135"/>
                <a:gd name="T36" fmla="*/ 82 w 116"/>
                <a:gd name="T37" fmla="*/ 103 h 135"/>
                <a:gd name="T38" fmla="*/ 75 w 116"/>
                <a:gd name="T39" fmla="*/ 88 h 135"/>
                <a:gd name="T40" fmla="*/ 59 w 116"/>
                <a:gd name="T41" fmla="*/ 83 h 135"/>
                <a:gd name="T42" fmla="*/ 29 w 116"/>
                <a:gd name="T43" fmla="*/ 83 h 135"/>
                <a:gd name="T44" fmla="*/ 29 w 116"/>
                <a:gd name="T45" fmla="*/ 135 h 135"/>
                <a:gd name="T46" fmla="*/ 0 w 116"/>
                <a:gd name="T47" fmla="*/ 135 h 135"/>
                <a:gd name="T48" fmla="*/ 0 w 116"/>
                <a:gd name="T49" fmla="*/ 0 h 135"/>
                <a:gd name="T50" fmla="*/ 72 w 116"/>
                <a:gd name="T51" fmla="*/ 0 h 135"/>
                <a:gd name="T52" fmla="*/ 62 w 116"/>
                <a:gd name="T53" fmla="*/ 61 h 135"/>
                <a:gd name="T54" fmla="*/ 77 w 116"/>
                <a:gd name="T55" fmla="*/ 57 h 135"/>
                <a:gd name="T56" fmla="*/ 82 w 116"/>
                <a:gd name="T57" fmla="*/ 42 h 135"/>
                <a:gd name="T58" fmla="*/ 77 w 116"/>
                <a:gd name="T59" fmla="*/ 28 h 135"/>
                <a:gd name="T60" fmla="*/ 62 w 116"/>
                <a:gd name="T61" fmla="*/ 23 h 135"/>
                <a:gd name="T62" fmla="*/ 29 w 116"/>
                <a:gd name="T63" fmla="*/ 23 h 135"/>
                <a:gd name="T64" fmla="*/ 29 w 116"/>
                <a:gd name="T65" fmla="*/ 61 h 135"/>
                <a:gd name="T66" fmla="*/ 62 w 116"/>
                <a:gd name="T67" fmla="*/ 6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5">
                  <a:moveTo>
                    <a:pt x="72" y="0"/>
                  </a:moveTo>
                  <a:cubicBezTo>
                    <a:pt x="79" y="0"/>
                    <a:pt x="84" y="1"/>
                    <a:pt x="89" y="3"/>
                  </a:cubicBezTo>
                  <a:cubicBezTo>
                    <a:pt x="94" y="5"/>
                    <a:pt x="98" y="8"/>
                    <a:pt x="101" y="11"/>
                  </a:cubicBezTo>
                  <a:cubicBezTo>
                    <a:pt x="105" y="15"/>
                    <a:pt x="107" y="19"/>
                    <a:pt x="109" y="23"/>
                  </a:cubicBezTo>
                  <a:cubicBezTo>
                    <a:pt x="111" y="28"/>
                    <a:pt x="112" y="32"/>
                    <a:pt x="112" y="38"/>
                  </a:cubicBezTo>
                  <a:cubicBezTo>
                    <a:pt x="112" y="46"/>
                    <a:pt x="110" y="52"/>
                    <a:pt x="107" y="58"/>
                  </a:cubicBezTo>
                  <a:cubicBezTo>
                    <a:pt x="104" y="64"/>
                    <a:pt x="98" y="68"/>
                    <a:pt x="91" y="71"/>
                  </a:cubicBezTo>
                  <a:cubicBezTo>
                    <a:pt x="91" y="72"/>
                    <a:pt x="91" y="72"/>
                    <a:pt x="91" y="72"/>
                  </a:cubicBezTo>
                  <a:cubicBezTo>
                    <a:pt x="94" y="73"/>
                    <a:pt x="97" y="74"/>
                    <a:pt x="100" y="76"/>
                  </a:cubicBezTo>
                  <a:cubicBezTo>
                    <a:pt x="102" y="79"/>
                    <a:pt x="104" y="81"/>
                    <a:pt x="106" y="84"/>
                  </a:cubicBezTo>
                  <a:cubicBezTo>
                    <a:pt x="107" y="87"/>
                    <a:pt x="108" y="90"/>
                    <a:pt x="109" y="93"/>
                  </a:cubicBezTo>
                  <a:cubicBezTo>
                    <a:pt x="110" y="97"/>
                    <a:pt x="110" y="100"/>
                    <a:pt x="110" y="103"/>
                  </a:cubicBezTo>
                  <a:cubicBezTo>
                    <a:pt x="110" y="106"/>
                    <a:pt x="111" y="108"/>
                    <a:pt x="111" y="111"/>
                  </a:cubicBezTo>
                  <a:cubicBezTo>
                    <a:pt x="111" y="114"/>
                    <a:pt x="111" y="117"/>
                    <a:pt x="111" y="120"/>
                  </a:cubicBezTo>
                  <a:cubicBezTo>
                    <a:pt x="112" y="123"/>
                    <a:pt x="112" y="126"/>
                    <a:pt x="113" y="129"/>
                  </a:cubicBezTo>
                  <a:cubicBezTo>
                    <a:pt x="114" y="131"/>
                    <a:pt x="115" y="134"/>
                    <a:pt x="116" y="135"/>
                  </a:cubicBezTo>
                  <a:cubicBezTo>
                    <a:pt x="86" y="135"/>
                    <a:pt x="86" y="135"/>
                    <a:pt x="86" y="135"/>
                  </a:cubicBezTo>
                  <a:cubicBezTo>
                    <a:pt x="85" y="131"/>
                    <a:pt x="84" y="126"/>
                    <a:pt x="83" y="120"/>
                  </a:cubicBezTo>
                  <a:cubicBezTo>
                    <a:pt x="83" y="114"/>
                    <a:pt x="82" y="109"/>
                    <a:pt x="82" y="103"/>
                  </a:cubicBezTo>
                  <a:cubicBezTo>
                    <a:pt x="81" y="96"/>
                    <a:pt x="78" y="91"/>
                    <a:pt x="75" y="88"/>
                  </a:cubicBezTo>
                  <a:cubicBezTo>
                    <a:pt x="72" y="84"/>
                    <a:pt x="66" y="83"/>
                    <a:pt x="59" y="83"/>
                  </a:cubicBezTo>
                  <a:cubicBezTo>
                    <a:pt x="29" y="83"/>
                    <a:pt x="29" y="83"/>
                    <a:pt x="29" y="83"/>
                  </a:cubicBezTo>
                  <a:cubicBezTo>
                    <a:pt x="29" y="135"/>
                    <a:pt x="29" y="135"/>
                    <a:pt x="29" y="135"/>
                  </a:cubicBezTo>
                  <a:cubicBezTo>
                    <a:pt x="0" y="135"/>
                    <a:pt x="0" y="135"/>
                    <a:pt x="0" y="135"/>
                  </a:cubicBezTo>
                  <a:cubicBezTo>
                    <a:pt x="0" y="0"/>
                    <a:pt x="0" y="0"/>
                    <a:pt x="0" y="0"/>
                  </a:cubicBezTo>
                  <a:lnTo>
                    <a:pt x="72" y="0"/>
                  </a:lnTo>
                  <a:close/>
                  <a:moveTo>
                    <a:pt x="62" y="61"/>
                  </a:moveTo>
                  <a:cubicBezTo>
                    <a:pt x="69" y="61"/>
                    <a:pt x="74" y="60"/>
                    <a:pt x="77" y="57"/>
                  </a:cubicBezTo>
                  <a:cubicBezTo>
                    <a:pt x="81" y="54"/>
                    <a:pt x="82" y="49"/>
                    <a:pt x="82" y="42"/>
                  </a:cubicBezTo>
                  <a:cubicBezTo>
                    <a:pt x="82" y="36"/>
                    <a:pt x="81" y="31"/>
                    <a:pt x="77" y="28"/>
                  </a:cubicBezTo>
                  <a:cubicBezTo>
                    <a:pt x="74" y="25"/>
                    <a:pt x="69" y="23"/>
                    <a:pt x="62" y="23"/>
                  </a:cubicBezTo>
                  <a:cubicBezTo>
                    <a:pt x="29" y="23"/>
                    <a:pt x="29" y="23"/>
                    <a:pt x="29" y="23"/>
                  </a:cubicBezTo>
                  <a:cubicBezTo>
                    <a:pt x="29" y="61"/>
                    <a:pt x="29" y="61"/>
                    <a:pt x="29" y="61"/>
                  </a:cubicBezTo>
                  <a:lnTo>
                    <a:pt x="6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6">
              <a:extLst>
                <a:ext uri="{FF2B5EF4-FFF2-40B4-BE49-F238E27FC236}">
                  <a16:creationId xmlns:a16="http://schemas.microsoft.com/office/drawing/2014/main" id="{6CB2E649-C334-4669-B568-7DA11BAA28D4}"/>
                </a:ext>
              </a:extLst>
            </p:cNvPr>
            <p:cNvSpPr>
              <a:spLocks/>
            </p:cNvSpPr>
            <p:nvPr userDrawn="1"/>
          </p:nvSpPr>
          <p:spPr bwMode="auto">
            <a:xfrm>
              <a:off x="3869" y="3476"/>
              <a:ext cx="184" cy="228"/>
            </a:xfrm>
            <a:custGeom>
              <a:avLst/>
              <a:gdLst>
                <a:gd name="T0" fmla="*/ 32 w 114"/>
                <a:gd name="T1" fmla="*/ 105 h 141"/>
                <a:gd name="T2" fmla="*/ 38 w 114"/>
                <a:gd name="T3" fmla="*/ 113 h 141"/>
                <a:gd name="T4" fmla="*/ 48 w 114"/>
                <a:gd name="T5" fmla="*/ 117 h 141"/>
                <a:gd name="T6" fmla="*/ 59 w 114"/>
                <a:gd name="T7" fmla="*/ 119 h 141"/>
                <a:gd name="T8" fmla="*/ 68 w 114"/>
                <a:gd name="T9" fmla="*/ 118 h 141"/>
                <a:gd name="T10" fmla="*/ 76 w 114"/>
                <a:gd name="T11" fmla="*/ 115 h 141"/>
                <a:gd name="T12" fmla="*/ 83 w 114"/>
                <a:gd name="T13" fmla="*/ 110 h 141"/>
                <a:gd name="T14" fmla="*/ 85 w 114"/>
                <a:gd name="T15" fmla="*/ 102 h 141"/>
                <a:gd name="T16" fmla="*/ 82 w 114"/>
                <a:gd name="T17" fmla="*/ 93 h 141"/>
                <a:gd name="T18" fmla="*/ 73 w 114"/>
                <a:gd name="T19" fmla="*/ 87 h 141"/>
                <a:gd name="T20" fmla="*/ 60 w 114"/>
                <a:gd name="T21" fmla="*/ 83 h 141"/>
                <a:gd name="T22" fmla="*/ 45 w 114"/>
                <a:gd name="T23" fmla="*/ 79 h 141"/>
                <a:gd name="T24" fmla="*/ 30 w 114"/>
                <a:gd name="T25" fmla="*/ 75 h 141"/>
                <a:gd name="T26" fmla="*/ 18 w 114"/>
                <a:gd name="T27" fmla="*/ 68 h 141"/>
                <a:gd name="T28" fmla="*/ 8 w 114"/>
                <a:gd name="T29" fmla="*/ 57 h 141"/>
                <a:gd name="T30" fmla="*/ 5 w 114"/>
                <a:gd name="T31" fmla="*/ 41 h 141"/>
                <a:gd name="T32" fmla="*/ 9 w 114"/>
                <a:gd name="T33" fmla="*/ 23 h 141"/>
                <a:gd name="T34" fmla="*/ 21 w 114"/>
                <a:gd name="T35" fmla="*/ 10 h 141"/>
                <a:gd name="T36" fmla="*/ 37 w 114"/>
                <a:gd name="T37" fmla="*/ 3 h 141"/>
                <a:gd name="T38" fmla="*/ 55 w 114"/>
                <a:gd name="T39" fmla="*/ 0 h 141"/>
                <a:gd name="T40" fmla="*/ 76 w 114"/>
                <a:gd name="T41" fmla="*/ 2 h 141"/>
                <a:gd name="T42" fmla="*/ 93 w 114"/>
                <a:gd name="T43" fmla="*/ 10 h 141"/>
                <a:gd name="T44" fmla="*/ 105 w 114"/>
                <a:gd name="T45" fmla="*/ 24 h 141"/>
                <a:gd name="T46" fmla="*/ 110 w 114"/>
                <a:gd name="T47" fmla="*/ 44 h 141"/>
                <a:gd name="T48" fmla="*/ 81 w 114"/>
                <a:gd name="T49" fmla="*/ 44 h 141"/>
                <a:gd name="T50" fmla="*/ 78 w 114"/>
                <a:gd name="T51" fmla="*/ 34 h 141"/>
                <a:gd name="T52" fmla="*/ 72 w 114"/>
                <a:gd name="T53" fmla="*/ 27 h 141"/>
                <a:gd name="T54" fmla="*/ 64 w 114"/>
                <a:gd name="T55" fmla="*/ 24 h 141"/>
                <a:gd name="T56" fmla="*/ 54 w 114"/>
                <a:gd name="T57" fmla="*/ 23 h 141"/>
                <a:gd name="T58" fmla="*/ 47 w 114"/>
                <a:gd name="T59" fmla="*/ 24 h 141"/>
                <a:gd name="T60" fmla="*/ 40 w 114"/>
                <a:gd name="T61" fmla="*/ 27 h 141"/>
                <a:gd name="T62" fmla="*/ 36 w 114"/>
                <a:gd name="T63" fmla="*/ 31 h 141"/>
                <a:gd name="T64" fmla="*/ 34 w 114"/>
                <a:gd name="T65" fmla="*/ 38 h 141"/>
                <a:gd name="T66" fmla="*/ 35 w 114"/>
                <a:gd name="T67" fmla="*/ 45 h 141"/>
                <a:gd name="T68" fmla="*/ 41 w 114"/>
                <a:gd name="T69" fmla="*/ 49 h 141"/>
                <a:gd name="T70" fmla="*/ 53 w 114"/>
                <a:gd name="T71" fmla="*/ 54 h 141"/>
                <a:gd name="T72" fmla="*/ 74 w 114"/>
                <a:gd name="T73" fmla="*/ 59 h 141"/>
                <a:gd name="T74" fmla="*/ 84 w 114"/>
                <a:gd name="T75" fmla="*/ 62 h 141"/>
                <a:gd name="T76" fmla="*/ 98 w 114"/>
                <a:gd name="T77" fmla="*/ 68 h 141"/>
                <a:gd name="T78" fmla="*/ 109 w 114"/>
                <a:gd name="T79" fmla="*/ 80 h 141"/>
                <a:gd name="T80" fmla="*/ 114 w 114"/>
                <a:gd name="T81" fmla="*/ 98 h 141"/>
                <a:gd name="T82" fmla="*/ 111 w 114"/>
                <a:gd name="T83" fmla="*/ 116 h 141"/>
                <a:gd name="T84" fmla="*/ 100 w 114"/>
                <a:gd name="T85" fmla="*/ 129 h 141"/>
                <a:gd name="T86" fmla="*/ 82 w 114"/>
                <a:gd name="T87" fmla="*/ 138 h 141"/>
                <a:gd name="T88" fmla="*/ 58 w 114"/>
                <a:gd name="T89" fmla="*/ 141 h 141"/>
                <a:gd name="T90" fmla="*/ 36 w 114"/>
                <a:gd name="T91" fmla="*/ 139 h 141"/>
                <a:gd name="T92" fmla="*/ 18 w 114"/>
                <a:gd name="T93" fmla="*/ 130 h 141"/>
                <a:gd name="T94" fmla="*/ 5 w 114"/>
                <a:gd name="T95" fmla="*/ 115 h 141"/>
                <a:gd name="T96" fmla="*/ 0 w 114"/>
                <a:gd name="T97" fmla="*/ 94 h 141"/>
                <a:gd name="T98" fmla="*/ 29 w 114"/>
                <a:gd name="T99" fmla="*/ 94 h 141"/>
                <a:gd name="T100" fmla="*/ 32 w 114"/>
                <a:gd name="T101" fmla="*/ 10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141">
                  <a:moveTo>
                    <a:pt x="32" y="105"/>
                  </a:moveTo>
                  <a:cubicBezTo>
                    <a:pt x="33" y="108"/>
                    <a:pt x="35" y="111"/>
                    <a:pt x="38" y="113"/>
                  </a:cubicBezTo>
                  <a:cubicBezTo>
                    <a:pt x="41" y="115"/>
                    <a:pt x="44" y="116"/>
                    <a:pt x="48" y="117"/>
                  </a:cubicBezTo>
                  <a:cubicBezTo>
                    <a:pt x="51" y="118"/>
                    <a:pt x="55" y="119"/>
                    <a:pt x="59" y="119"/>
                  </a:cubicBezTo>
                  <a:cubicBezTo>
                    <a:pt x="62" y="119"/>
                    <a:pt x="65" y="118"/>
                    <a:pt x="68" y="118"/>
                  </a:cubicBezTo>
                  <a:cubicBezTo>
                    <a:pt x="71" y="117"/>
                    <a:pt x="73" y="117"/>
                    <a:pt x="76" y="115"/>
                  </a:cubicBezTo>
                  <a:cubicBezTo>
                    <a:pt x="79" y="114"/>
                    <a:pt x="81" y="112"/>
                    <a:pt x="83" y="110"/>
                  </a:cubicBezTo>
                  <a:cubicBezTo>
                    <a:pt x="84" y="108"/>
                    <a:pt x="85" y="105"/>
                    <a:pt x="85" y="102"/>
                  </a:cubicBezTo>
                  <a:cubicBezTo>
                    <a:pt x="85" y="98"/>
                    <a:pt x="84" y="95"/>
                    <a:pt x="82" y="93"/>
                  </a:cubicBezTo>
                  <a:cubicBezTo>
                    <a:pt x="80" y="91"/>
                    <a:pt x="76" y="89"/>
                    <a:pt x="73" y="87"/>
                  </a:cubicBezTo>
                  <a:cubicBezTo>
                    <a:pt x="69" y="86"/>
                    <a:pt x="65" y="84"/>
                    <a:pt x="60" y="83"/>
                  </a:cubicBezTo>
                  <a:cubicBezTo>
                    <a:pt x="55" y="82"/>
                    <a:pt x="50" y="81"/>
                    <a:pt x="45" y="79"/>
                  </a:cubicBezTo>
                  <a:cubicBezTo>
                    <a:pt x="40" y="78"/>
                    <a:pt x="35" y="77"/>
                    <a:pt x="30" y="75"/>
                  </a:cubicBezTo>
                  <a:cubicBezTo>
                    <a:pt x="26" y="73"/>
                    <a:pt x="21" y="71"/>
                    <a:pt x="18" y="68"/>
                  </a:cubicBezTo>
                  <a:cubicBezTo>
                    <a:pt x="14" y="65"/>
                    <a:pt x="11" y="61"/>
                    <a:pt x="8" y="57"/>
                  </a:cubicBezTo>
                  <a:cubicBezTo>
                    <a:pt x="6" y="52"/>
                    <a:pt x="5" y="47"/>
                    <a:pt x="5" y="41"/>
                  </a:cubicBezTo>
                  <a:cubicBezTo>
                    <a:pt x="5" y="34"/>
                    <a:pt x="6" y="28"/>
                    <a:pt x="9" y="23"/>
                  </a:cubicBezTo>
                  <a:cubicBezTo>
                    <a:pt x="12" y="18"/>
                    <a:pt x="16" y="13"/>
                    <a:pt x="21" y="10"/>
                  </a:cubicBezTo>
                  <a:cubicBezTo>
                    <a:pt x="26" y="7"/>
                    <a:pt x="31" y="4"/>
                    <a:pt x="37" y="3"/>
                  </a:cubicBezTo>
                  <a:cubicBezTo>
                    <a:pt x="43" y="1"/>
                    <a:pt x="49" y="0"/>
                    <a:pt x="55" y="0"/>
                  </a:cubicBezTo>
                  <a:cubicBezTo>
                    <a:pt x="62" y="0"/>
                    <a:pt x="69" y="1"/>
                    <a:pt x="76" y="2"/>
                  </a:cubicBezTo>
                  <a:cubicBezTo>
                    <a:pt x="82" y="4"/>
                    <a:pt x="88" y="7"/>
                    <a:pt x="93" y="10"/>
                  </a:cubicBezTo>
                  <a:cubicBezTo>
                    <a:pt x="98" y="14"/>
                    <a:pt x="102" y="18"/>
                    <a:pt x="105" y="24"/>
                  </a:cubicBezTo>
                  <a:cubicBezTo>
                    <a:pt x="108" y="29"/>
                    <a:pt x="110" y="36"/>
                    <a:pt x="110" y="44"/>
                  </a:cubicBezTo>
                  <a:cubicBezTo>
                    <a:pt x="81" y="44"/>
                    <a:pt x="81" y="44"/>
                    <a:pt x="81" y="44"/>
                  </a:cubicBezTo>
                  <a:cubicBezTo>
                    <a:pt x="81" y="40"/>
                    <a:pt x="80" y="36"/>
                    <a:pt x="78" y="34"/>
                  </a:cubicBezTo>
                  <a:cubicBezTo>
                    <a:pt x="77" y="31"/>
                    <a:pt x="75" y="29"/>
                    <a:pt x="72" y="27"/>
                  </a:cubicBezTo>
                  <a:cubicBezTo>
                    <a:pt x="70" y="26"/>
                    <a:pt x="67" y="25"/>
                    <a:pt x="64" y="24"/>
                  </a:cubicBezTo>
                  <a:cubicBezTo>
                    <a:pt x="61" y="23"/>
                    <a:pt x="58" y="23"/>
                    <a:pt x="54" y="23"/>
                  </a:cubicBezTo>
                  <a:cubicBezTo>
                    <a:pt x="52" y="23"/>
                    <a:pt x="49" y="23"/>
                    <a:pt x="47" y="24"/>
                  </a:cubicBezTo>
                  <a:cubicBezTo>
                    <a:pt x="45" y="24"/>
                    <a:pt x="42" y="25"/>
                    <a:pt x="40" y="27"/>
                  </a:cubicBezTo>
                  <a:cubicBezTo>
                    <a:pt x="38" y="28"/>
                    <a:pt x="37" y="29"/>
                    <a:pt x="36" y="31"/>
                  </a:cubicBezTo>
                  <a:cubicBezTo>
                    <a:pt x="34" y="33"/>
                    <a:pt x="34" y="36"/>
                    <a:pt x="34" y="38"/>
                  </a:cubicBezTo>
                  <a:cubicBezTo>
                    <a:pt x="34" y="41"/>
                    <a:pt x="34" y="43"/>
                    <a:pt x="35" y="45"/>
                  </a:cubicBezTo>
                  <a:cubicBezTo>
                    <a:pt x="36" y="47"/>
                    <a:pt x="38" y="48"/>
                    <a:pt x="41" y="49"/>
                  </a:cubicBezTo>
                  <a:cubicBezTo>
                    <a:pt x="44" y="51"/>
                    <a:pt x="48" y="52"/>
                    <a:pt x="53" y="54"/>
                  </a:cubicBezTo>
                  <a:cubicBezTo>
                    <a:pt x="59" y="55"/>
                    <a:pt x="66" y="57"/>
                    <a:pt x="74" y="59"/>
                  </a:cubicBezTo>
                  <a:cubicBezTo>
                    <a:pt x="77" y="59"/>
                    <a:pt x="80" y="60"/>
                    <a:pt x="84" y="62"/>
                  </a:cubicBezTo>
                  <a:cubicBezTo>
                    <a:pt x="89" y="63"/>
                    <a:pt x="93" y="65"/>
                    <a:pt x="98" y="68"/>
                  </a:cubicBezTo>
                  <a:cubicBezTo>
                    <a:pt x="102" y="71"/>
                    <a:pt x="106" y="75"/>
                    <a:pt x="109" y="80"/>
                  </a:cubicBezTo>
                  <a:cubicBezTo>
                    <a:pt x="113" y="85"/>
                    <a:pt x="114" y="91"/>
                    <a:pt x="114" y="98"/>
                  </a:cubicBezTo>
                  <a:cubicBezTo>
                    <a:pt x="114" y="105"/>
                    <a:pt x="113" y="110"/>
                    <a:pt x="111" y="116"/>
                  </a:cubicBezTo>
                  <a:cubicBezTo>
                    <a:pt x="108" y="121"/>
                    <a:pt x="105" y="125"/>
                    <a:pt x="100" y="129"/>
                  </a:cubicBezTo>
                  <a:cubicBezTo>
                    <a:pt x="95" y="133"/>
                    <a:pt x="89" y="136"/>
                    <a:pt x="82" y="138"/>
                  </a:cubicBezTo>
                  <a:cubicBezTo>
                    <a:pt x="75" y="140"/>
                    <a:pt x="67" y="141"/>
                    <a:pt x="58" y="141"/>
                  </a:cubicBezTo>
                  <a:cubicBezTo>
                    <a:pt x="50" y="141"/>
                    <a:pt x="43" y="141"/>
                    <a:pt x="36" y="139"/>
                  </a:cubicBezTo>
                  <a:cubicBezTo>
                    <a:pt x="29" y="137"/>
                    <a:pt x="23" y="134"/>
                    <a:pt x="18" y="130"/>
                  </a:cubicBezTo>
                  <a:cubicBezTo>
                    <a:pt x="12" y="126"/>
                    <a:pt x="8" y="121"/>
                    <a:pt x="5" y="115"/>
                  </a:cubicBezTo>
                  <a:cubicBezTo>
                    <a:pt x="2" y="109"/>
                    <a:pt x="0" y="102"/>
                    <a:pt x="0" y="94"/>
                  </a:cubicBezTo>
                  <a:cubicBezTo>
                    <a:pt x="29" y="94"/>
                    <a:pt x="29" y="94"/>
                    <a:pt x="29" y="94"/>
                  </a:cubicBezTo>
                  <a:cubicBezTo>
                    <a:pt x="29" y="98"/>
                    <a:pt x="30" y="102"/>
                    <a:pt x="32"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7">
              <a:extLst>
                <a:ext uri="{FF2B5EF4-FFF2-40B4-BE49-F238E27FC236}">
                  <a16:creationId xmlns:a16="http://schemas.microsoft.com/office/drawing/2014/main" id="{14722C0A-2D8B-45EC-BCF6-E90C494C0A28}"/>
                </a:ext>
              </a:extLst>
            </p:cNvPr>
            <p:cNvSpPr>
              <a:spLocks/>
            </p:cNvSpPr>
            <p:nvPr userDrawn="1"/>
          </p:nvSpPr>
          <p:spPr bwMode="auto">
            <a:xfrm>
              <a:off x="4093" y="3481"/>
              <a:ext cx="153" cy="218"/>
            </a:xfrm>
            <a:custGeom>
              <a:avLst/>
              <a:gdLst>
                <a:gd name="T0" fmla="*/ 153 w 153"/>
                <a:gd name="T1" fmla="*/ 0 h 218"/>
                <a:gd name="T2" fmla="*/ 153 w 153"/>
                <a:gd name="T3" fmla="*/ 40 h 218"/>
                <a:gd name="T4" fmla="*/ 48 w 153"/>
                <a:gd name="T5" fmla="*/ 40 h 218"/>
                <a:gd name="T6" fmla="*/ 48 w 153"/>
                <a:gd name="T7" fmla="*/ 92 h 218"/>
                <a:gd name="T8" fmla="*/ 139 w 153"/>
                <a:gd name="T9" fmla="*/ 92 h 218"/>
                <a:gd name="T10" fmla="*/ 139 w 153"/>
                <a:gd name="T11" fmla="*/ 129 h 218"/>
                <a:gd name="T12" fmla="*/ 48 w 153"/>
                <a:gd name="T13" fmla="*/ 129 h 218"/>
                <a:gd name="T14" fmla="*/ 48 w 153"/>
                <a:gd name="T15" fmla="*/ 218 h 218"/>
                <a:gd name="T16" fmla="*/ 0 w 153"/>
                <a:gd name="T17" fmla="*/ 218 h 218"/>
                <a:gd name="T18" fmla="*/ 0 w 153"/>
                <a:gd name="T19" fmla="*/ 0 h 218"/>
                <a:gd name="T20" fmla="*/ 153 w 153"/>
                <a:gd name="T2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218">
                  <a:moveTo>
                    <a:pt x="153" y="0"/>
                  </a:moveTo>
                  <a:lnTo>
                    <a:pt x="153" y="40"/>
                  </a:lnTo>
                  <a:lnTo>
                    <a:pt x="48" y="40"/>
                  </a:lnTo>
                  <a:lnTo>
                    <a:pt x="48" y="92"/>
                  </a:lnTo>
                  <a:lnTo>
                    <a:pt x="139" y="92"/>
                  </a:lnTo>
                  <a:lnTo>
                    <a:pt x="139" y="129"/>
                  </a:lnTo>
                  <a:lnTo>
                    <a:pt x="48" y="129"/>
                  </a:lnTo>
                  <a:lnTo>
                    <a:pt x="48" y="218"/>
                  </a:lnTo>
                  <a:lnTo>
                    <a:pt x="0" y="218"/>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8">
              <a:extLst>
                <a:ext uri="{FF2B5EF4-FFF2-40B4-BE49-F238E27FC236}">
                  <a16:creationId xmlns:a16="http://schemas.microsoft.com/office/drawing/2014/main" id="{C9501210-A3AC-4D7E-B23D-BFF944606654}"/>
                </a:ext>
              </a:extLst>
            </p:cNvPr>
            <p:cNvSpPr>
              <a:spLocks noEditPoints="1"/>
            </p:cNvSpPr>
            <p:nvPr userDrawn="1"/>
          </p:nvSpPr>
          <p:spPr bwMode="auto">
            <a:xfrm>
              <a:off x="4269" y="3421"/>
              <a:ext cx="214" cy="283"/>
            </a:xfrm>
            <a:custGeom>
              <a:avLst/>
              <a:gdLst>
                <a:gd name="T0" fmla="*/ 5 w 133"/>
                <a:gd name="T1" fmla="*/ 77 h 175"/>
                <a:gd name="T2" fmla="*/ 18 w 133"/>
                <a:gd name="T3" fmla="*/ 55 h 175"/>
                <a:gd name="T4" fmla="*/ 39 w 133"/>
                <a:gd name="T5" fmla="*/ 40 h 175"/>
                <a:gd name="T6" fmla="*/ 67 w 133"/>
                <a:gd name="T7" fmla="*/ 34 h 175"/>
                <a:gd name="T8" fmla="*/ 95 w 133"/>
                <a:gd name="T9" fmla="*/ 40 h 175"/>
                <a:gd name="T10" fmla="*/ 115 w 133"/>
                <a:gd name="T11" fmla="*/ 55 h 175"/>
                <a:gd name="T12" fmla="*/ 129 w 133"/>
                <a:gd name="T13" fmla="*/ 77 h 175"/>
                <a:gd name="T14" fmla="*/ 133 w 133"/>
                <a:gd name="T15" fmla="*/ 105 h 175"/>
                <a:gd name="T16" fmla="*/ 129 w 133"/>
                <a:gd name="T17" fmla="*/ 133 h 175"/>
                <a:gd name="T18" fmla="*/ 115 w 133"/>
                <a:gd name="T19" fmla="*/ 155 h 175"/>
                <a:gd name="T20" fmla="*/ 95 w 133"/>
                <a:gd name="T21" fmla="*/ 170 h 175"/>
                <a:gd name="T22" fmla="*/ 67 w 133"/>
                <a:gd name="T23" fmla="*/ 175 h 175"/>
                <a:gd name="T24" fmla="*/ 39 w 133"/>
                <a:gd name="T25" fmla="*/ 170 h 175"/>
                <a:gd name="T26" fmla="*/ 18 w 133"/>
                <a:gd name="T27" fmla="*/ 155 h 175"/>
                <a:gd name="T28" fmla="*/ 5 w 133"/>
                <a:gd name="T29" fmla="*/ 133 h 175"/>
                <a:gd name="T30" fmla="*/ 0 w 133"/>
                <a:gd name="T31" fmla="*/ 105 h 175"/>
                <a:gd name="T32" fmla="*/ 5 w 133"/>
                <a:gd name="T33" fmla="*/ 77 h 175"/>
                <a:gd name="T34" fmla="*/ 32 w 133"/>
                <a:gd name="T35" fmla="*/ 122 h 175"/>
                <a:gd name="T36" fmla="*/ 38 w 133"/>
                <a:gd name="T37" fmla="*/ 136 h 175"/>
                <a:gd name="T38" fmla="*/ 50 w 133"/>
                <a:gd name="T39" fmla="*/ 147 h 175"/>
                <a:gd name="T40" fmla="*/ 67 w 133"/>
                <a:gd name="T41" fmla="*/ 151 h 175"/>
                <a:gd name="T42" fmla="*/ 84 w 133"/>
                <a:gd name="T43" fmla="*/ 147 h 175"/>
                <a:gd name="T44" fmla="*/ 95 w 133"/>
                <a:gd name="T45" fmla="*/ 136 h 175"/>
                <a:gd name="T46" fmla="*/ 101 w 133"/>
                <a:gd name="T47" fmla="*/ 122 h 175"/>
                <a:gd name="T48" fmla="*/ 103 w 133"/>
                <a:gd name="T49" fmla="*/ 105 h 175"/>
                <a:gd name="T50" fmla="*/ 101 w 133"/>
                <a:gd name="T51" fmla="*/ 88 h 175"/>
                <a:gd name="T52" fmla="*/ 95 w 133"/>
                <a:gd name="T53" fmla="*/ 73 h 175"/>
                <a:gd name="T54" fmla="*/ 84 w 133"/>
                <a:gd name="T55" fmla="*/ 63 h 175"/>
                <a:gd name="T56" fmla="*/ 67 w 133"/>
                <a:gd name="T57" fmla="*/ 59 h 175"/>
                <a:gd name="T58" fmla="*/ 50 w 133"/>
                <a:gd name="T59" fmla="*/ 63 h 175"/>
                <a:gd name="T60" fmla="*/ 38 w 133"/>
                <a:gd name="T61" fmla="*/ 73 h 175"/>
                <a:gd name="T62" fmla="*/ 32 w 133"/>
                <a:gd name="T63" fmla="*/ 88 h 175"/>
                <a:gd name="T64" fmla="*/ 30 w 133"/>
                <a:gd name="T65" fmla="*/ 105 h 175"/>
                <a:gd name="T66" fmla="*/ 32 w 133"/>
                <a:gd name="T67" fmla="*/ 122 h 175"/>
                <a:gd name="T68" fmla="*/ 60 w 133"/>
                <a:gd name="T69" fmla="*/ 0 h 175"/>
                <a:gd name="T70" fmla="*/ 60 w 133"/>
                <a:gd name="T71" fmla="*/ 22 h 175"/>
                <a:gd name="T72" fmla="*/ 34 w 133"/>
                <a:gd name="T73" fmla="*/ 22 h 175"/>
                <a:gd name="T74" fmla="*/ 34 w 133"/>
                <a:gd name="T75" fmla="*/ 0 h 175"/>
                <a:gd name="T76" fmla="*/ 60 w 133"/>
                <a:gd name="T77" fmla="*/ 0 h 175"/>
                <a:gd name="T78" fmla="*/ 99 w 133"/>
                <a:gd name="T79" fmla="*/ 0 h 175"/>
                <a:gd name="T80" fmla="*/ 99 w 133"/>
                <a:gd name="T81" fmla="*/ 22 h 175"/>
                <a:gd name="T82" fmla="*/ 73 w 133"/>
                <a:gd name="T83" fmla="*/ 22 h 175"/>
                <a:gd name="T84" fmla="*/ 73 w 133"/>
                <a:gd name="T85" fmla="*/ 0 h 175"/>
                <a:gd name="T86" fmla="*/ 99 w 133"/>
                <a:gd name="T8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5">
                  <a:moveTo>
                    <a:pt x="5" y="77"/>
                  </a:moveTo>
                  <a:cubicBezTo>
                    <a:pt x="8" y="69"/>
                    <a:pt x="12" y="61"/>
                    <a:pt x="18" y="55"/>
                  </a:cubicBezTo>
                  <a:cubicBezTo>
                    <a:pt x="23" y="48"/>
                    <a:pt x="30" y="43"/>
                    <a:pt x="39" y="40"/>
                  </a:cubicBezTo>
                  <a:cubicBezTo>
                    <a:pt x="47" y="36"/>
                    <a:pt x="56" y="34"/>
                    <a:pt x="67" y="34"/>
                  </a:cubicBezTo>
                  <a:cubicBezTo>
                    <a:pt x="77" y="34"/>
                    <a:pt x="86" y="36"/>
                    <a:pt x="95" y="40"/>
                  </a:cubicBezTo>
                  <a:cubicBezTo>
                    <a:pt x="103" y="43"/>
                    <a:pt x="110" y="48"/>
                    <a:pt x="115" y="55"/>
                  </a:cubicBezTo>
                  <a:cubicBezTo>
                    <a:pt x="121" y="61"/>
                    <a:pt x="126" y="69"/>
                    <a:pt x="129" y="77"/>
                  </a:cubicBezTo>
                  <a:cubicBezTo>
                    <a:pt x="132" y="86"/>
                    <a:pt x="133" y="95"/>
                    <a:pt x="133" y="105"/>
                  </a:cubicBezTo>
                  <a:cubicBezTo>
                    <a:pt x="133" y="115"/>
                    <a:pt x="132" y="124"/>
                    <a:pt x="129" y="133"/>
                  </a:cubicBezTo>
                  <a:cubicBezTo>
                    <a:pt x="126" y="142"/>
                    <a:pt x="121" y="149"/>
                    <a:pt x="115" y="155"/>
                  </a:cubicBezTo>
                  <a:cubicBezTo>
                    <a:pt x="110" y="162"/>
                    <a:pt x="103" y="166"/>
                    <a:pt x="95" y="170"/>
                  </a:cubicBezTo>
                  <a:cubicBezTo>
                    <a:pt x="86" y="174"/>
                    <a:pt x="77" y="175"/>
                    <a:pt x="67" y="175"/>
                  </a:cubicBezTo>
                  <a:cubicBezTo>
                    <a:pt x="56" y="175"/>
                    <a:pt x="47" y="174"/>
                    <a:pt x="39" y="170"/>
                  </a:cubicBezTo>
                  <a:cubicBezTo>
                    <a:pt x="30" y="166"/>
                    <a:pt x="23" y="162"/>
                    <a:pt x="18" y="155"/>
                  </a:cubicBezTo>
                  <a:cubicBezTo>
                    <a:pt x="12" y="149"/>
                    <a:pt x="8" y="142"/>
                    <a:pt x="5" y="133"/>
                  </a:cubicBezTo>
                  <a:cubicBezTo>
                    <a:pt x="2" y="124"/>
                    <a:pt x="0" y="115"/>
                    <a:pt x="0" y="105"/>
                  </a:cubicBezTo>
                  <a:cubicBezTo>
                    <a:pt x="0" y="95"/>
                    <a:pt x="2" y="86"/>
                    <a:pt x="5" y="77"/>
                  </a:cubicBezTo>
                  <a:close/>
                  <a:moveTo>
                    <a:pt x="32" y="122"/>
                  </a:moveTo>
                  <a:cubicBezTo>
                    <a:pt x="33" y="127"/>
                    <a:pt x="35" y="132"/>
                    <a:pt x="38" y="136"/>
                  </a:cubicBezTo>
                  <a:cubicBezTo>
                    <a:pt x="41" y="141"/>
                    <a:pt x="45" y="144"/>
                    <a:pt x="50" y="147"/>
                  </a:cubicBezTo>
                  <a:cubicBezTo>
                    <a:pt x="54" y="149"/>
                    <a:pt x="60" y="151"/>
                    <a:pt x="67" y="151"/>
                  </a:cubicBezTo>
                  <a:cubicBezTo>
                    <a:pt x="73" y="151"/>
                    <a:pt x="79" y="149"/>
                    <a:pt x="84" y="147"/>
                  </a:cubicBezTo>
                  <a:cubicBezTo>
                    <a:pt x="88" y="144"/>
                    <a:pt x="92" y="141"/>
                    <a:pt x="95" y="136"/>
                  </a:cubicBezTo>
                  <a:cubicBezTo>
                    <a:pt x="98" y="132"/>
                    <a:pt x="100" y="127"/>
                    <a:pt x="101" y="122"/>
                  </a:cubicBezTo>
                  <a:cubicBezTo>
                    <a:pt x="103" y="117"/>
                    <a:pt x="103" y="111"/>
                    <a:pt x="103" y="105"/>
                  </a:cubicBezTo>
                  <a:cubicBezTo>
                    <a:pt x="103" y="100"/>
                    <a:pt x="103" y="94"/>
                    <a:pt x="101" y="88"/>
                  </a:cubicBezTo>
                  <a:cubicBezTo>
                    <a:pt x="100" y="83"/>
                    <a:pt x="98" y="78"/>
                    <a:pt x="95" y="73"/>
                  </a:cubicBezTo>
                  <a:cubicBezTo>
                    <a:pt x="92" y="69"/>
                    <a:pt x="88" y="66"/>
                    <a:pt x="84" y="63"/>
                  </a:cubicBezTo>
                  <a:cubicBezTo>
                    <a:pt x="79" y="60"/>
                    <a:pt x="73" y="59"/>
                    <a:pt x="67" y="59"/>
                  </a:cubicBezTo>
                  <a:cubicBezTo>
                    <a:pt x="60" y="59"/>
                    <a:pt x="54" y="60"/>
                    <a:pt x="50" y="63"/>
                  </a:cubicBezTo>
                  <a:cubicBezTo>
                    <a:pt x="45" y="66"/>
                    <a:pt x="41" y="69"/>
                    <a:pt x="38" y="73"/>
                  </a:cubicBezTo>
                  <a:cubicBezTo>
                    <a:pt x="35" y="78"/>
                    <a:pt x="33" y="83"/>
                    <a:pt x="32" y="88"/>
                  </a:cubicBezTo>
                  <a:cubicBezTo>
                    <a:pt x="31" y="94"/>
                    <a:pt x="30" y="100"/>
                    <a:pt x="30" y="105"/>
                  </a:cubicBezTo>
                  <a:cubicBezTo>
                    <a:pt x="30" y="111"/>
                    <a:pt x="31" y="117"/>
                    <a:pt x="32" y="122"/>
                  </a:cubicBezTo>
                  <a:close/>
                  <a:moveTo>
                    <a:pt x="60" y="0"/>
                  </a:moveTo>
                  <a:cubicBezTo>
                    <a:pt x="60" y="22"/>
                    <a:pt x="60" y="22"/>
                    <a:pt x="60" y="22"/>
                  </a:cubicBezTo>
                  <a:cubicBezTo>
                    <a:pt x="34" y="22"/>
                    <a:pt x="34" y="22"/>
                    <a:pt x="34" y="22"/>
                  </a:cubicBezTo>
                  <a:cubicBezTo>
                    <a:pt x="34" y="0"/>
                    <a:pt x="34" y="0"/>
                    <a:pt x="34" y="0"/>
                  </a:cubicBezTo>
                  <a:lnTo>
                    <a:pt x="60" y="0"/>
                  </a:lnTo>
                  <a:close/>
                  <a:moveTo>
                    <a:pt x="99" y="0"/>
                  </a:moveTo>
                  <a:cubicBezTo>
                    <a:pt x="99" y="22"/>
                    <a:pt x="99" y="22"/>
                    <a:pt x="99" y="22"/>
                  </a:cubicBezTo>
                  <a:cubicBezTo>
                    <a:pt x="73" y="22"/>
                    <a:pt x="73" y="22"/>
                    <a:pt x="73" y="22"/>
                  </a:cubicBezTo>
                  <a:cubicBezTo>
                    <a:pt x="73" y="0"/>
                    <a:pt x="73" y="0"/>
                    <a:pt x="73" y="0"/>
                  </a:cubicBez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9">
              <a:extLst>
                <a:ext uri="{FF2B5EF4-FFF2-40B4-BE49-F238E27FC236}">
                  <a16:creationId xmlns:a16="http://schemas.microsoft.com/office/drawing/2014/main" id="{308D4AAD-DAF1-4DC5-9753-1E4A959C5885}"/>
                </a:ext>
              </a:extLst>
            </p:cNvPr>
            <p:cNvSpPr>
              <a:spLocks noEditPoints="1"/>
            </p:cNvSpPr>
            <p:nvPr userDrawn="1"/>
          </p:nvSpPr>
          <p:spPr bwMode="auto">
            <a:xfrm>
              <a:off x="4526" y="3481"/>
              <a:ext cx="187" cy="218"/>
            </a:xfrm>
            <a:custGeom>
              <a:avLst/>
              <a:gdLst>
                <a:gd name="T0" fmla="*/ 73 w 116"/>
                <a:gd name="T1" fmla="*/ 0 h 135"/>
                <a:gd name="T2" fmla="*/ 89 w 116"/>
                <a:gd name="T3" fmla="*/ 3 h 135"/>
                <a:gd name="T4" fmla="*/ 102 w 116"/>
                <a:gd name="T5" fmla="*/ 11 h 135"/>
                <a:gd name="T6" fmla="*/ 110 w 116"/>
                <a:gd name="T7" fmla="*/ 23 h 135"/>
                <a:gd name="T8" fmla="*/ 112 w 116"/>
                <a:gd name="T9" fmla="*/ 38 h 135"/>
                <a:gd name="T10" fmla="*/ 107 w 116"/>
                <a:gd name="T11" fmla="*/ 58 h 135"/>
                <a:gd name="T12" fmla="*/ 91 w 116"/>
                <a:gd name="T13" fmla="*/ 71 h 135"/>
                <a:gd name="T14" fmla="*/ 91 w 116"/>
                <a:gd name="T15" fmla="*/ 72 h 135"/>
                <a:gd name="T16" fmla="*/ 100 w 116"/>
                <a:gd name="T17" fmla="*/ 76 h 135"/>
                <a:gd name="T18" fmla="*/ 106 w 116"/>
                <a:gd name="T19" fmla="*/ 84 h 135"/>
                <a:gd name="T20" fmla="*/ 109 w 116"/>
                <a:gd name="T21" fmla="*/ 93 h 135"/>
                <a:gd name="T22" fmla="*/ 111 w 116"/>
                <a:gd name="T23" fmla="*/ 103 h 135"/>
                <a:gd name="T24" fmla="*/ 111 w 116"/>
                <a:gd name="T25" fmla="*/ 111 h 135"/>
                <a:gd name="T26" fmla="*/ 112 w 116"/>
                <a:gd name="T27" fmla="*/ 120 h 135"/>
                <a:gd name="T28" fmla="*/ 113 w 116"/>
                <a:gd name="T29" fmla="*/ 129 h 135"/>
                <a:gd name="T30" fmla="*/ 116 w 116"/>
                <a:gd name="T31" fmla="*/ 135 h 135"/>
                <a:gd name="T32" fmla="*/ 87 w 116"/>
                <a:gd name="T33" fmla="*/ 135 h 135"/>
                <a:gd name="T34" fmla="*/ 84 w 116"/>
                <a:gd name="T35" fmla="*/ 120 h 135"/>
                <a:gd name="T36" fmla="*/ 82 w 116"/>
                <a:gd name="T37" fmla="*/ 103 h 135"/>
                <a:gd name="T38" fmla="*/ 76 w 116"/>
                <a:gd name="T39" fmla="*/ 88 h 135"/>
                <a:gd name="T40" fmla="*/ 59 w 116"/>
                <a:gd name="T41" fmla="*/ 83 h 135"/>
                <a:gd name="T42" fmla="*/ 30 w 116"/>
                <a:gd name="T43" fmla="*/ 83 h 135"/>
                <a:gd name="T44" fmla="*/ 30 w 116"/>
                <a:gd name="T45" fmla="*/ 135 h 135"/>
                <a:gd name="T46" fmla="*/ 0 w 116"/>
                <a:gd name="T47" fmla="*/ 135 h 135"/>
                <a:gd name="T48" fmla="*/ 0 w 116"/>
                <a:gd name="T49" fmla="*/ 0 h 135"/>
                <a:gd name="T50" fmla="*/ 73 w 116"/>
                <a:gd name="T51" fmla="*/ 0 h 135"/>
                <a:gd name="T52" fmla="*/ 62 w 116"/>
                <a:gd name="T53" fmla="*/ 61 h 135"/>
                <a:gd name="T54" fmla="*/ 78 w 116"/>
                <a:gd name="T55" fmla="*/ 57 h 135"/>
                <a:gd name="T56" fmla="*/ 83 w 116"/>
                <a:gd name="T57" fmla="*/ 42 h 135"/>
                <a:gd name="T58" fmla="*/ 78 w 116"/>
                <a:gd name="T59" fmla="*/ 28 h 135"/>
                <a:gd name="T60" fmla="*/ 62 w 116"/>
                <a:gd name="T61" fmla="*/ 23 h 135"/>
                <a:gd name="T62" fmla="*/ 30 w 116"/>
                <a:gd name="T63" fmla="*/ 23 h 135"/>
                <a:gd name="T64" fmla="*/ 30 w 116"/>
                <a:gd name="T65" fmla="*/ 61 h 135"/>
                <a:gd name="T66" fmla="*/ 62 w 116"/>
                <a:gd name="T67" fmla="*/ 6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5">
                  <a:moveTo>
                    <a:pt x="73" y="0"/>
                  </a:moveTo>
                  <a:cubicBezTo>
                    <a:pt x="79" y="0"/>
                    <a:pt x="84" y="1"/>
                    <a:pt x="89" y="3"/>
                  </a:cubicBezTo>
                  <a:cubicBezTo>
                    <a:pt x="94" y="5"/>
                    <a:pt x="98" y="8"/>
                    <a:pt x="102" y="11"/>
                  </a:cubicBezTo>
                  <a:cubicBezTo>
                    <a:pt x="105" y="15"/>
                    <a:pt x="108" y="19"/>
                    <a:pt x="110" y="23"/>
                  </a:cubicBezTo>
                  <a:cubicBezTo>
                    <a:pt x="112" y="28"/>
                    <a:pt x="112" y="32"/>
                    <a:pt x="112" y="38"/>
                  </a:cubicBezTo>
                  <a:cubicBezTo>
                    <a:pt x="112" y="46"/>
                    <a:pt x="111" y="52"/>
                    <a:pt x="107" y="58"/>
                  </a:cubicBezTo>
                  <a:cubicBezTo>
                    <a:pt x="104" y="64"/>
                    <a:pt x="99" y="68"/>
                    <a:pt x="91" y="71"/>
                  </a:cubicBezTo>
                  <a:cubicBezTo>
                    <a:pt x="91" y="72"/>
                    <a:pt x="91" y="72"/>
                    <a:pt x="91" y="72"/>
                  </a:cubicBezTo>
                  <a:cubicBezTo>
                    <a:pt x="95" y="73"/>
                    <a:pt x="98" y="74"/>
                    <a:pt x="100" y="76"/>
                  </a:cubicBezTo>
                  <a:cubicBezTo>
                    <a:pt x="103" y="79"/>
                    <a:pt x="104" y="81"/>
                    <a:pt x="106" y="84"/>
                  </a:cubicBezTo>
                  <a:cubicBezTo>
                    <a:pt x="108" y="87"/>
                    <a:pt x="109" y="90"/>
                    <a:pt x="109" y="93"/>
                  </a:cubicBezTo>
                  <a:cubicBezTo>
                    <a:pt x="110" y="97"/>
                    <a:pt x="110" y="100"/>
                    <a:pt x="111" y="103"/>
                  </a:cubicBezTo>
                  <a:cubicBezTo>
                    <a:pt x="111" y="106"/>
                    <a:pt x="111" y="108"/>
                    <a:pt x="111" y="111"/>
                  </a:cubicBezTo>
                  <a:cubicBezTo>
                    <a:pt x="111" y="114"/>
                    <a:pt x="111" y="117"/>
                    <a:pt x="112" y="120"/>
                  </a:cubicBezTo>
                  <a:cubicBezTo>
                    <a:pt x="112" y="123"/>
                    <a:pt x="113" y="126"/>
                    <a:pt x="113" y="129"/>
                  </a:cubicBezTo>
                  <a:cubicBezTo>
                    <a:pt x="114" y="131"/>
                    <a:pt x="115" y="134"/>
                    <a:pt x="116" y="135"/>
                  </a:cubicBezTo>
                  <a:cubicBezTo>
                    <a:pt x="87" y="135"/>
                    <a:pt x="87" y="135"/>
                    <a:pt x="87" y="135"/>
                  </a:cubicBezTo>
                  <a:cubicBezTo>
                    <a:pt x="85" y="131"/>
                    <a:pt x="84" y="126"/>
                    <a:pt x="84" y="120"/>
                  </a:cubicBezTo>
                  <a:cubicBezTo>
                    <a:pt x="83" y="114"/>
                    <a:pt x="83" y="109"/>
                    <a:pt x="82" y="103"/>
                  </a:cubicBezTo>
                  <a:cubicBezTo>
                    <a:pt x="81" y="96"/>
                    <a:pt x="79" y="91"/>
                    <a:pt x="76" y="88"/>
                  </a:cubicBezTo>
                  <a:cubicBezTo>
                    <a:pt x="72" y="84"/>
                    <a:pt x="67" y="83"/>
                    <a:pt x="59" y="83"/>
                  </a:cubicBezTo>
                  <a:cubicBezTo>
                    <a:pt x="30" y="83"/>
                    <a:pt x="30" y="83"/>
                    <a:pt x="30" y="83"/>
                  </a:cubicBezTo>
                  <a:cubicBezTo>
                    <a:pt x="30" y="135"/>
                    <a:pt x="30" y="135"/>
                    <a:pt x="30" y="135"/>
                  </a:cubicBezTo>
                  <a:cubicBezTo>
                    <a:pt x="0" y="135"/>
                    <a:pt x="0" y="135"/>
                    <a:pt x="0" y="135"/>
                  </a:cubicBezTo>
                  <a:cubicBezTo>
                    <a:pt x="0" y="0"/>
                    <a:pt x="0" y="0"/>
                    <a:pt x="0" y="0"/>
                  </a:cubicBezTo>
                  <a:lnTo>
                    <a:pt x="73" y="0"/>
                  </a:lnTo>
                  <a:close/>
                  <a:moveTo>
                    <a:pt x="62" y="61"/>
                  </a:moveTo>
                  <a:cubicBezTo>
                    <a:pt x="69" y="61"/>
                    <a:pt x="74" y="60"/>
                    <a:pt x="78" y="57"/>
                  </a:cubicBezTo>
                  <a:cubicBezTo>
                    <a:pt x="81" y="54"/>
                    <a:pt x="83" y="49"/>
                    <a:pt x="83" y="42"/>
                  </a:cubicBezTo>
                  <a:cubicBezTo>
                    <a:pt x="83" y="36"/>
                    <a:pt x="81" y="31"/>
                    <a:pt x="78" y="28"/>
                  </a:cubicBezTo>
                  <a:cubicBezTo>
                    <a:pt x="74" y="25"/>
                    <a:pt x="69" y="23"/>
                    <a:pt x="62" y="23"/>
                  </a:cubicBezTo>
                  <a:cubicBezTo>
                    <a:pt x="30" y="23"/>
                    <a:pt x="30" y="23"/>
                    <a:pt x="30" y="23"/>
                  </a:cubicBezTo>
                  <a:cubicBezTo>
                    <a:pt x="30" y="61"/>
                    <a:pt x="30" y="61"/>
                    <a:pt x="30" y="61"/>
                  </a:cubicBezTo>
                  <a:lnTo>
                    <a:pt x="6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20">
              <a:extLst>
                <a:ext uri="{FF2B5EF4-FFF2-40B4-BE49-F238E27FC236}">
                  <a16:creationId xmlns:a16="http://schemas.microsoft.com/office/drawing/2014/main" id="{8D447C18-7D6F-4373-96CA-1AAF4F4997B7}"/>
                </a:ext>
              </a:extLst>
            </p:cNvPr>
            <p:cNvSpPr>
              <a:spLocks/>
            </p:cNvSpPr>
            <p:nvPr userDrawn="1"/>
          </p:nvSpPr>
          <p:spPr bwMode="auto">
            <a:xfrm>
              <a:off x="4763" y="3481"/>
              <a:ext cx="165" cy="218"/>
            </a:xfrm>
            <a:custGeom>
              <a:avLst/>
              <a:gdLst>
                <a:gd name="T0" fmla="*/ 163 w 165"/>
                <a:gd name="T1" fmla="*/ 0 h 218"/>
                <a:gd name="T2" fmla="*/ 163 w 165"/>
                <a:gd name="T3" fmla="*/ 40 h 218"/>
                <a:gd name="T4" fmla="*/ 47 w 165"/>
                <a:gd name="T5" fmla="*/ 40 h 218"/>
                <a:gd name="T6" fmla="*/ 47 w 165"/>
                <a:gd name="T7" fmla="*/ 87 h 218"/>
                <a:gd name="T8" fmla="*/ 153 w 165"/>
                <a:gd name="T9" fmla="*/ 87 h 218"/>
                <a:gd name="T10" fmla="*/ 153 w 165"/>
                <a:gd name="T11" fmla="*/ 124 h 218"/>
                <a:gd name="T12" fmla="*/ 47 w 165"/>
                <a:gd name="T13" fmla="*/ 124 h 218"/>
                <a:gd name="T14" fmla="*/ 47 w 165"/>
                <a:gd name="T15" fmla="*/ 177 h 218"/>
                <a:gd name="T16" fmla="*/ 165 w 165"/>
                <a:gd name="T17" fmla="*/ 177 h 218"/>
                <a:gd name="T18" fmla="*/ 165 w 165"/>
                <a:gd name="T19" fmla="*/ 218 h 218"/>
                <a:gd name="T20" fmla="*/ 0 w 165"/>
                <a:gd name="T21" fmla="*/ 218 h 218"/>
                <a:gd name="T22" fmla="*/ 0 w 165"/>
                <a:gd name="T23" fmla="*/ 0 h 218"/>
                <a:gd name="T24" fmla="*/ 163 w 165"/>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218">
                  <a:moveTo>
                    <a:pt x="163" y="0"/>
                  </a:moveTo>
                  <a:lnTo>
                    <a:pt x="163" y="40"/>
                  </a:lnTo>
                  <a:lnTo>
                    <a:pt x="47" y="40"/>
                  </a:lnTo>
                  <a:lnTo>
                    <a:pt x="47" y="87"/>
                  </a:lnTo>
                  <a:lnTo>
                    <a:pt x="153" y="87"/>
                  </a:lnTo>
                  <a:lnTo>
                    <a:pt x="153" y="124"/>
                  </a:lnTo>
                  <a:lnTo>
                    <a:pt x="47" y="124"/>
                  </a:lnTo>
                  <a:lnTo>
                    <a:pt x="47" y="177"/>
                  </a:lnTo>
                  <a:lnTo>
                    <a:pt x="165" y="177"/>
                  </a:lnTo>
                  <a:lnTo>
                    <a:pt x="165" y="218"/>
                  </a:lnTo>
                  <a:lnTo>
                    <a:pt x="0" y="218"/>
                  </a:lnTo>
                  <a:lnTo>
                    <a:pt x="0" y="0"/>
                  </a:lnTo>
                  <a:lnTo>
                    <a:pt x="1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21">
              <a:extLst>
                <a:ext uri="{FF2B5EF4-FFF2-40B4-BE49-F238E27FC236}">
                  <a16:creationId xmlns:a16="http://schemas.microsoft.com/office/drawing/2014/main" id="{25E01E93-C4FB-495E-B8B8-F59D1F3B4D87}"/>
                </a:ext>
              </a:extLst>
            </p:cNvPr>
            <p:cNvSpPr>
              <a:spLocks/>
            </p:cNvSpPr>
            <p:nvPr userDrawn="1"/>
          </p:nvSpPr>
          <p:spPr bwMode="auto">
            <a:xfrm>
              <a:off x="4954" y="3481"/>
              <a:ext cx="178" cy="218"/>
            </a:xfrm>
            <a:custGeom>
              <a:avLst/>
              <a:gdLst>
                <a:gd name="T0" fmla="*/ 0 w 178"/>
                <a:gd name="T1" fmla="*/ 40 h 218"/>
                <a:gd name="T2" fmla="*/ 0 w 178"/>
                <a:gd name="T3" fmla="*/ 0 h 218"/>
                <a:gd name="T4" fmla="*/ 178 w 178"/>
                <a:gd name="T5" fmla="*/ 0 h 218"/>
                <a:gd name="T6" fmla="*/ 178 w 178"/>
                <a:gd name="T7" fmla="*/ 40 h 218"/>
                <a:gd name="T8" fmla="*/ 112 w 178"/>
                <a:gd name="T9" fmla="*/ 40 h 218"/>
                <a:gd name="T10" fmla="*/ 112 w 178"/>
                <a:gd name="T11" fmla="*/ 218 h 218"/>
                <a:gd name="T12" fmla="*/ 64 w 178"/>
                <a:gd name="T13" fmla="*/ 218 h 218"/>
                <a:gd name="T14" fmla="*/ 64 w 178"/>
                <a:gd name="T15" fmla="*/ 40 h 218"/>
                <a:gd name="T16" fmla="*/ 0 w 178"/>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18">
                  <a:moveTo>
                    <a:pt x="0" y="40"/>
                  </a:moveTo>
                  <a:lnTo>
                    <a:pt x="0" y="0"/>
                  </a:lnTo>
                  <a:lnTo>
                    <a:pt x="178" y="0"/>
                  </a:lnTo>
                  <a:lnTo>
                    <a:pt x="178" y="40"/>
                  </a:lnTo>
                  <a:lnTo>
                    <a:pt x="112" y="40"/>
                  </a:lnTo>
                  <a:lnTo>
                    <a:pt x="112" y="218"/>
                  </a:lnTo>
                  <a:lnTo>
                    <a:pt x="64" y="218"/>
                  </a:lnTo>
                  <a:lnTo>
                    <a:pt x="64"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22">
              <a:extLst>
                <a:ext uri="{FF2B5EF4-FFF2-40B4-BE49-F238E27FC236}">
                  <a16:creationId xmlns:a16="http://schemas.microsoft.com/office/drawing/2014/main" id="{318DAEEA-8C13-4E31-8B6E-3AC241045629}"/>
                </a:ext>
              </a:extLst>
            </p:cNvPr>
            <p:cNvSpPr>
              <a:spLocks noEditPoints="1"/>
            </p:cNvSpPr>
            <p:nvPr userDrawn="1"/>
          </p:nvSpPr>
          <p:spPr bwMode="auto">
            <a:xfrm>
              <a:off x="5124" y="3481"/>
              <a:ext cx="213" cy="218"/>
            </a:xfrm>
            <a:custGeom>
              <a:avLst/>
              <a:gdLst>
                <a:gd name="T0" fmla="*/ 131 w 213"/>
                <a:gd name="T1" fmla="*/ 0 h 218"/>
                <a:gd name="T2" fmla="*/ 213 w 213"/>
                <a:gd name="T3" fmla="*/ 218 h 218"/>
                <a:gd name="T4" fmla="*/ 163 w 213"/>
                <a:gd name="T5" fmla="*/ 218 h 218"/>
                <a:gd name="T6" fmla="*/ 147 w 213"/>
                <a:gd name="T7" fmla="*/ 169 h 218"/>
                <a:gd name="T8" fmla="*/ 65 w 213"/>
                <a:gd name="T9" fmla="*/ 169 h 218"/>
                <a:gd name="T10" fmla="*/ 49 w 213"/>
                <a:gd name="T11" fmla="*/ 218 h 218"/>
                <a:gd name="T12" fmla="*/ 0 w 213"/>
                <a:gd name="T13" fmla="*/ 218 h 218"/>
                <a:gd name="T14" fmla="*/ 83 w 213"/>
                <a:gd name="T15" fmla="*/ 0 h 218"/>
                <a:gd name="T16" fmla="*/ 131 w 213"/>
                <a:gd name="T17" fmla="*/ 0 h 218"/>
                <a:gd name="T18" fmla="*/ 134 w 213"/>
                <a:gd name="T19" fmla="*/ 134 h 218"/>
                <a:gd name="T20" fmla="*/ 107 w 213"/>
                <a:gd name="T21" fmla="*/ 55 h 218"/>
                <a:gd name="T22" fmla="*/ 107 w 213"/>
                <a:gd name="T23" fmla="*/ 55 h 218"/>
                <a:gd name="T24" fmla="*/ 78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1" y="0"/>
                  </a:moveTo>
                  <a:lnTo>
                    <a:pt x="213" y="218"/>
                  </a:lnTo>
                  <a:lnTo>
                    <a:pt x="163" y="218"/>
                  </a:lnTo>
                  <a:lnTo>
                    <a:pt x="147" y="169"/>
                  </a:lnTo>
                  <a:lnTo>
                    <a:pt x="65" y="169"/>
                  </a:lnTo>
                  <a:lnTo>
                    <a:pt x="49" y="218"/>
                  </a:lnTo>
                  <a:lnTo>
                    <a:pt x="0" y="218"/>
                  </a:lnTo>
                  <a:lnTo>
                    <a:pt x="83" y="0"/>
                  </a:lnTo>
                  <a:lnTo>
                    <a:pt x="131" y="0"/>
                  </a:lnTo>
                  <a:close/>
                  <a:moveTo>
                    <a:pt x="134" y="134"/>
                  </a:moveTo>
                  <a:lnTo>
                    <a:pt x="107" y="55"/>
                  </a:lnTo>
                  <a:lnTo>
                    <a:pt x="107" y="55"/>
                  </a:lnTo>
                  <a:lnTo>
                    <a:pt x="78"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23">
              <a:extLst>
                <a:ext uri="{FF2B5EF4-FFF2-40B4-BE49-F238E27FC236}">
                  <a16:creationId xmlns:a16="http://schemas.microsoft.com/office/drawing/2014/main" id="{33C92E65-56FC-4ECD-8410-D96EFDD17920}"/>
                </a:ext>
              </a:extLst>
            </p:cNvPr>
            <p:cNvSpPr>
              <a:spLocks/>
            </p:cNvSpPr>
            <p:nvPr userDrawn="1"/>
          </p:nvSpPr>
          <p:spPr bwMode="auto">
            <a:xfrm>
              <a:off x="5353" y="3476"/>
              <a:ext cx="203" cy="228"/>
            </a:xfrm>
            <a:custGeom>
              <a:avLst/>
              <a:gdLst>
                <a:gd name="T0" fmla="*/ 86 w 126"/>
                <a:gd name="T1" fmla="*/ 137 h 141"/>
                <a:gd name="T2" fmla="*/ 67 w 126"/>
                <a:gd name="T3" fmla="*/ 141 h 141"/>
                <a:gd name="T4" fmla="*/ 39 w 126"/>
                <a:gd name="T5" fmla="*/ 136 h 141"/>
                <a:gd name="T6" fmla="*/ 18 w 126"/>
                <a:gd name="T7" fmla="*/ 121 h 141"/>
                <a:gd name="T8" fmla="*/ 5 w 126"/>
                <a:gd name="T9" fmla="*/ 99 h 141"/>
                <a:gd name="T10" fmla="*/ 0 w 126"/>
                <a:gd name="T11" fmla="*/ 71 h 141"/>
                <a:gd name="T12" fmla="*/ 5 w 126"/>
                <a:gd name="T13" fmla="*/ 43 h 141"/>
                <a:gd name="T14" fmla="*/ 18 w 126"/>
                <a:gd name="T15" fmla="*/ 21 h 141"/>
                <a:gd name="T16" fmla="*/ 39 w 126"/>
                <a:gd name="T17" fmla="*/ 6 h 141"/>
                <a:gd name="T18" fmla="*/ 67 w 126"/>
                <a:gd name="T19" fmla="*/ 0 h 141"/>
                <a:gd name="T20" fmla="*/ 87 w 126"/>
                <a:gd name="T21" fmla="*/ 3 h 141"/>
                <a:gd name="T22" fmla="*/ 104 w 126"/>
                <a:gd name="T23" fmla="*/ 12 h 141"/>
                <a:gd name="T24" fmla="*/ 117 w 126"/>
                <a:gd name="T25" fmla="*/ 27 h 141"/>
                <a:gd name="T26" fmla="*/ 124 w 126"/>
                <a:gd name="T27" fmla="*/ 48 h 141"/>
                <a:gd name="T28" fmla="*/ 95 w 126"/>
                <a:gd name="T29" fmla="*/ 48 h 141"/>
                <a:gd name="T30" fmla="*/ 85 w 126"/>
                <a:gd name="T31" fmla="*/ 31 h 141"/>
                <a:gd name="T32" fmla="*/ 67 w 126"/>
                <a:gd name="T33" fmla="*/ 25 h 141"/>
                <a:gd name="T34" fmla="*/ 50 w 126"/>
                <a:gd name="T35" fmla="*/ 29 h 141"/>
                <a:gd name="T36" fmla="*/ 38 w 126"/>
                <a:gd name="T37" fmla="*/ 39 h 141"/>
                <a:gd name="T38" fmla="*/ 32 w 126"/>
                <a:gd name="T39" fmla="*/ 54 h 141"/>
                <a:gd name="T40" fmla="*/ 30 w 126"/>
                <a:gd name="T41" fmla="*/ 71 h 141"/>
                <a:gd name="T42" fmla="*/ 32 w 126"/>
                <a:gd name="T43" fmla="*/ 88 h 141"/>
                <a:gd name="T44" fmla="*/ 38 w 126"/>
                <a:gd name="T45" fmla="*/ 102 h 141"/>
                <a:gd name="T46" fmla="*/ 50 w 126"/>
                <a:gd name="T47" fmla="*/ 113 h 141"/>
                <a:gd name="T48" fmla="*/ 67 w 126"/>
                <a:gd name="T49" fmla="*/ 117 h 141"/>
                <a:gd name="T50" fmla="*/ 90 w 126"/>
                <a:gd name="T51" fmla="*/ 109 h 141"/>
                <a:gd name="T52" fmla="*/ 99 w 126"/>
                <a:gd name="T53" fmla="*/ 88 h 141"/>
                <a:gd name="T54" fmla="*/ 69 w 126"/>
                <a:gd name="T55" fmla="*/ 88 h 141"/>
                <a:gd name="T56" fmla="*/ 69 w 126"/>
                <a:gd name="T57" fmla="*/ 65 h 141"/>
                <a:gd name="T58" fmla="*/ 126 w 126"/>
                <a:gd name="T59" fmla="*/ 65 h 141"/>
                <a:gd name="T60" fmla="*/ 126 w 126"/>
                <a:gd name="T61" fmla="*/ 138 h 141"/>
                <a:gd name="T62" fmla="*/ 107 w 126"/>
                <a:gd name="T63" fmla="*/ 138 h 141"/>
                <a:gd name="T64" fmla="*/ 104 w 126"/>
                <a:gd name="T65" fmla="*/ 123 h 141"/>
                <a:gd name="T66" fmla="*/ 86 w 126"/>
                <a:gd name="T67" fmla="*/ 13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41">
                  <a:moveTo>
                    <a:pt x="86" y="137"/>
                  </a:moveTo>
                  <a:cubicBezTo>
                    <a:pt x="80" y="140"/>
                    <a:pt x="73" y="141"/>
                    <a:pt x="67" y="141"/>
                  </a:cubicBezTo>
                  <a:cubicBezTo>
                    <a:pt x="56" y="141"/>
                    <a:pt x="47" y="140"/>
                    <a:pt x="39" y="136"/>
                  </a:cubicBezTo>
                  <a:cubicBezTo>
                    <a:pt x="30" y="132"/>
                    <a:pt x="24" y="128"/>
                    <a:pt x="18" y="121"/>
                  </a:cubicBezTo>
                  <a:cubicBezTo>
                    <a:pt x="12" y="115"/>
                    <a:pt x="8" y="108"/>
                    <a:pt x="5" y="99"/>
                  </a:cubicBezTo>
                  <a:cubicBezTo>
                    <a:pt x="2" y="90"/>
                    <a:pt x="0" y="81"/>
                    <a:pt x="0" y="71"/>
                  </a:cubicBezTo>
                  <a:cubicBezTo>
                    <a:pt x="0" y="61"/>
                    <a:pt x="2" y="52"/>
                    <a:pt x="5" y="43"/>
                  </a:cubicBezTo>
                  <a:cubicBezTo>
                    <a:pt x="8" y="35"/>
                    <a:pt x="12" y="27"/>
                    <a:pt x="18" y="21"/>
                  </a:cubicBezTo>
                  <a:cubicBezTo>
                    <a:pt x="24" y="14"/>
                    <a:pt x="30" y="9"/>
                    <a:pt x="39" y="6"/>
                  </a:cubicBezTo>
                  <a:cubicBezTo>
                    <a:pt x="47" y="2"/>
                    <a:pt x="56" y="0"/>
                    <a:pt x="67" y="0"/>
                  </a:cubicBezTo>
                  <a:cubicBezTo>
                    <a:pt x="74" y="0"/>
                    <a:pt x="80" y="1"/>
                    <a:pt x="87" y="3"/>
                  </a:cubicBezTo>
                  <a:cubicBezTo>
                    <a:pt x="93" y="5"/>
                    <a:pt x="99" y="8"/>
                    <a:pt x="104" y="12"/>
                  </a:cubicBezTo>
                  <a:cubicBezTo>
                    <a:pt x="110" y="16"/>
                    <a:pt x="114" y="21"/>
                    <a:pt x="117" y="27"/>
                  </a:cubicBezTo>
                  <a:cubicBezTo>
                    <a:pt x="121" y="33"/>
                    <a:pt x="123" y="40"/>
                    <a:pt x="124" y="48"/>
                  </a:cubicBezTo>
                  <a:cubicBezTo>
                    <a:pt x="95" y="48"/>
                    <a:pt x="95" y="48"/>
                    <a:pt x="95" y="48"/>
                  </a:cubicBezTo>
                  <a:cubicBezTo>
                    <a:pt x="94" y="40"/>
                    <a:pt x="90" y="35"/>
                    <a:pt x="85" y="31"/>
                  </a:cubicBezTo>
                  <a:cubicBezTo>
                    <a:pt x="80" y="27"/>
                    <a:pt x="74" y="25"/>
                    <a:pt x="67" y="25"/>
                  </a:cubicBezTo>
                  <a:cubicBezTo>
                    <a:pt x="60" y="25"/>
                    <a:pt x="54" y="26"/>
                    <a:pt x="50" y="29"/>
                  </a:cubicBezTo>
                  <a:cubicBezTo>
                    <a:pt x="45" y="32"/>
                    <a:pt x="41" y="35"/>
                    <a:pt x="38" y="39"/>
                  </a:cubicBezTo>
                  <a:cubicBezTo>
                    <a:pt x="35" y="44"/>
                    <a:pt x="33" y="49"/>
                    <a:pt x="32" y="54"/>
                  </a:cubicBezTo>
                  <a:cubicBezTo>
                    <a:pt x="31" y="60"/>
                    <a:pt x="30" y="66"/>
                    <a:pt x="30" y="71"/>
                  </a:cubicBezTo>
                  <a:cubicBezTo>
                    <a:pt x="30" y="77"/>
                    <a:pt x="31" y="83"/>
                    <a:pt x="32" y="88"/>
                  </a:cubicBezTo>
                  <a:cubicBezTo>
                    <a:pt x="33" y="93"/>
                    <a:pt x="35" y="98"/>
                    <a:pt x="38" y="102"/>
                  </a:cubicBezTo>
                  <a:cubicBezTo>
                    <a:pt x="41" y="107"/>
                    <a:pt x="45" y="110"/>
                    <a:pt x="50" y="113"/>
                  </a:cubicBezTo>
                  <a:cubicBezTo>
                    <a:pt x="54" y="115"/>
                    <a:pt x="60" y="117"/>
                    <a:pt x="67" y="117"/>
                  </a:cubicBezTo>
                  <a:cubicBezTo>
                    <a:pt x="77" y="117"/>
                    <a:pt x="84" y="114"/>
                    <a:pt x="90" y="109"/>
                  </a:cubicBezTo>
                  <a:cubicBezTo>
                    <a:pt x="95" y="104"/>
                    <a:pt x="98" y="97"/>
                    <a:pt x="99" y="88"/>
                  </a:cubicBezTo>
                  <a:cubicBezTo>
                    <a:pt x="69" y="88"/>
                    <a:pt x="69" y="88"/>
                    <a:pt x="69" y="88"/>
                  </a:cubicBezTo>
                  <a:cubicBezTo>
                    <a:pt x="69" y="65"/>
                    <a:pt x="69" y="65"/>
                    <a:pt x="69" y="65"/>
                  </a:cubicBezTo>
                  <a:cubicBezTo>
                    <a:pt x="126" y="65"/>
                    <a:pt x="126" y="65"/>
                    <a:pt x="126" y="65"/>
                  </a:cubicBezTo>
                  <a:cubicBezTo>
                    <a:pt x="126" y="138"/>
                    <a:pt x="126" y="138"/>
                    <a:pt x="126" y="138"/>
                  </a:cubicBezTo>
                  <a:cubicBezTo>
                    <a:pt x="107" y="138"/>
                    <a:pt x="107" y="138"/>
                    <a:pt x="107" y="138"/>
                  </a:cubicBezTo>
                  <a:cubicBezTo>
                    <a:pt x="104" y="123"/>
                    <a:pt x="104" y="123"/>
                    <a:pt x="104" y="123"/>
                  </a:cubicBezTo>
                  <a:cubicBezTo>
                    <a:pt x="98" y="130"/>
                    <a:pt x="93" y="135"/>
                    <a:pt x="86"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24">
              <a:extLst>
                <a:ext uri="{FF2B5EF4-FFF2-40B4-BE49-F238E27FC236}">
                  <a16:creationId xmlns:a16="http://schemas.microsoft.com/office/drawing/2014/main" id="{3C6AA973-FCF9-45F0-931D-63DF75BDDA91}"/>
                </a:ext>
              </a:extLst>
            </p:cNvPr>
            <p:cNvSpPr>
              <a:spLocks/>
            </p:cNvSpPr>
            <p:nvPr userDrawn="1"/>
          </p:nvSpPr>
          <p:spPr bwMode="auto">
            <a:xfrm>
              <a:off x="5606" y="3481"/>
              <a:ext cx="166" cy="218"/>
            </a:xfrm>
            <a:custGeom>
              <a:avLst/>
              <a:gdLst>
                <a:gd name="T0" fmla="*/ 163 w 166"/>
                <a:gd name="T1" fmla="*/ 0 h 218"/>
                <a:gd name="T2" fmla="*/ 163 w 166"/>
                <a:gd name="T3" fmla="*/ 40 h 218"/>
                <a:gd name="T4" fmla="*/ 49 w 166"/>
                <a:gd name="T5" fmla="*/ 40 h 218"/>
                <a:gd name="T6" fmla="*/ 49 w 166"/>
                <a:gd name="T7" fmla="*/ 87 h 218"/>
                <a:gd name="T8" fmla="*/ 155 w 166"/>
                <a:gd name="T9" fmla="*/ 87 h 218"/>
                <a:gd name="T10" fmla="*/ 155 w 166"/>
                <a:gd name="T11" fmla="*/ 124 h 218"/>
                <a:gd name="T12" fmla="*/ 49 w 166"/>
                <a:gd name="T13" fmla="*/ 124 h 218"/>
                <a:gd name="T14" fmla="*/ 49 w 166"/>
                <a:gd name="T15" fmla="*/ 177 h 218"/>
                <a:gd name="T16" fmla="*/ 166 w 166"/>
                <a:gd name="T17" fmla="*/ 177 h 218"/>
                <a:gd name="T18" fmla="*/ 166 w 166"/>
                <a:gd name="T19" fmla="*/ 218 h 218"/>
                <a:gd name="T20" fmla="*/ 0 w 166"/>
                <a:gd name="T21" fmla="*/ 218 h 218"/>
                <a:gd name="T22" fmla="*/ 0 w 166"/>
                <a:gd name="T23" fmla="*/ 0 h 218"/>
                <a:gd name="T24" fmla="*/ 163 w 166"/>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218">
                  <a:moveTo>
                    <a:pt x="163" y="0"/>
                  </a:moveTo>
                  <a:lnTo>
                    <a:pt x="163" y="40"/>
                  </a:lnTo>
                  <a:lnTo>
                    <a:pt x="49" y="40"/>
                  </a:lnTo>
                  <a:lnTo>
                    <a:pt x="49" y="87"/>
                  </a:lnTo>
                  <a:lnTo>
                    <a:pt x="155" y="87"/>
                  </a:lnTo>
                  <a:lnTo>
                    <a:pt x="155" y="124"/>
                  </a:lnTo>
                  <a:lnTo>
                    <a:pt x="49" y="124"/>
                  </a:lnTo>
                  <a:lnTo>
                    <a:pt x="49" y="177"/>
                  </a:lnTo>
                  <a:lnTo>
                    <a:pt x="166" y="177"/>
                  </a:lnTo>
                  <a:lnTo>
                    <a:pt x="166" y="218"/>
                  </a:lnTo>
                  <a:lnTo>
                    <a:pt x="0" y="218"/>
                  </a:lnTo>
                  <a:lnTo>
                    <a:pt x="0" y="0"/>
                  </a:lnTo>
                  <a:lnTo>
                    <a:pt x="1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5">
              <a:extLst>
                <a:ext uri="{FF2B5EF4-FFF2-40B4-BE49-F238E27FC236}">
                  <a16:creationId xmlns:a16="http://schemas.microsoft.com/office/drawing/2014/main" id="{31CC8B59-8A98-4842-B14B-C93F443C19F4}"/>
                </a:ext>
              </a:extLst>
            </p:cNvPr>
            <p:cNvSpPr>
              <a:spLocks/>
            </p:cNvSpPr>
            <p:nvPr userDrawn="1"/>
          </p:nvSpPr>
          <p:spPr bwMode="auto">
            <a:xfrm>
              <a:off x="5817" y="3481"/>
              <a:ext cx="184" cy="218"/>
            </a:xfrm>
            <a:custGeom>
              <a:avLst/>
              <a:gdLst>
                <a:gd name="T0" fmla="*/ 47 w 184"/>
                <a:gd name="T1" fmla="*/ 0 h 218"/>
                <a:gd name="T2" fmla="*/ 139 w 184"/>
                <a:gd name="T3" fmla="*/ 147 h 218"/>
                <a:gd name="T4" fmla="*/ 139 w 184"/>
                <a:gd name="T5" fmla="*/ 147 h 218"/>
                <a:gd name="T6" fmla="*/ 139 w 184"/>
                <a:gd name="T7" fmla="*/ 0 h 218"/>
                <a:gd name="T8" fmla="*/ 184 w 184"/>
                <a:gd name="T9" fmla="*/ 0 h 218"/>
                <a:gd name="T10" fmla="*/ 184 w 184"/>
                <a:gd name="T11" fmla="*/ 218 h 218"/>
                <a:gd name="T12" fmla="*/ 136 w 184"/>
                <a:gd name="T13" fmla="*/ 218 h 218"/>
                <a:gd name="T14" fmla="*/ 45 w 184"/>
                <a:gd name="T15" fmla="*/ 73 h 218"/>
                <a:gd name="T16" fmla="*/ 45 w 184"/>
                <a:gd name="T17" fmla="*/ 73 h 218"/>
                <a:gd name="T18" fmla="*/ 45 w 184"/>
                <a:gd name="T19" fmla="*/ 218 h 218"/>
                <a:gd name="T20" fmla="*/ 0 w 184"/>
                <a:gd name="T21" fmla="*/ 218 h 218"/>
                <a:gd name="T22" fmla="*/ 0 w 184"/>
                <a:gd name="T23" fmla="*/ 0 h 218"/>
                <a:gd name="T24" fmla="*/ 47 w 184"/>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18">
                  <a:moveTo>
                    <a:pt x="47" y="0"/>
                  </a:moveTo>
                  <a:lnTo>
                    <a:pt x="139" y="147"/>
                  </a:lnTo>
                  <a:lnTo>
                    <a:pt x="139" y="147"/>
                  </a:lnTo>
                  <a:lnTo>
                    <a:pt x="139" y="0"/>
                  </a:lnTo>
                  <a:lnTo>
                    <a:pt x="184" y="0"/>
                  </a:lnTo>
                  <a:lnTo>
                    <a:pt x="184" y="218"/>
                  </a:lnTo>
                  <a:lnTo>
                    <a:pt x="136" y="218"/>
                  </a:lnTo>
                  <a:lnTo>
                    <a:pt x="45" y="73"/>
                  </a:lnTo>
                  <a:lnTo>
                    <a:pt x="45" y="73"/>
                  </a:lnTo>
                  <a:lnTo>
                    <a:pt x="45" y="218"/>
                  </a:lnTo>
                  <a:lnTo>
                    <a:pt x="0" y="218"/>
                  </a:lnTo>
                  <a:lnTo>
                    <a:pt x="0" y="0"/>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6">
              <a:extLst>
                <a:ext uri="{FF2B5EF4-FFF2-40B4-BE49-F238E27FC236}">
                  <a16:creationId xmlns:a16="http://schemas.microsoft.com/office/drawing/2014/main" id="{2BF91DE6-5113-4174-A823-040A3684F602}"/>
                </a:ext>
              </a:extLst>
            </p:cNvPr>
            <p:cNvSpPr>
              <a:spLocks/>
            </p:cNvSpPr>
            <p:nvPr userDrawn="1"/>
          </p:nvSpPr>
          <p:spPr bwMode="auto">
            <a:xfrm>
              <a:off x="2459" y="1212"/>
              <a:ext cx="512" cy="1865"/>
            </a:xfrm>
            <a:custGeom>
              <a:avLst/>
              <a:gdLst>
                <a:gd name="T0" fmla="*/ 164 w 512"/>
                <a:gd name="T1" fmla="*/ 271 h 1865"/>
                <a:gd name="T2" fmla="*/ 0 w 512"/>
                <a:gd name="T3" fmla="*/ 403 h 1865"/>
                <a:gd name="T4" fmla="*/ 0 w 512"/>
                <a:gd name="T5" fmla="*/ 1865 h 1865"/>
                <a:gd name="T6" fmla="*/ 512 w 512"/>
                <a:gd name="T7" fmla="*/ 1865 h 1865"/>
                <a:gd name="T8" fmla="*/ 512 w 512"/>
                <a:gd name="T9" fmla="*/ 0 h 1865"/>
                <a:gd name="T10" fmla="*/ 164 w 512"/>
                <a:gd name="T11" fmla="*/ 271 h 1865"/>
              </a:gdLst>
              <a:ahLst/>
              <a:cxnLst>
                <a:cxn ang="0">
                  <a:pos x="T0" y="T1"/>
                </a:cxn>
                <a:cxn ang="0">
                  <a:pos x="T2" y="T3"/>
                </a:cxn>
                <a:cxn ang="0">
                  <a:pos x="T4" y="T5"/>
                </a:cxn>
                <a:cxn ang="0">
                  <a:pos x="T6" y="T7"/>
                </a:cxn>
                <a:cxn ang="0">
                  <a:pos x="T8" y="T9"/>
                </a:cxn>
                <a:cxn ang="0">
                  <a:pos x="T10" y="T11"/>
                </a:cxn>
              </a:cxnLst>
              <a:rect l="0" t="0" r="r" b="b"/>
              <a:pathLst>
                <a:path w="512" h="1865">
                  <a:moveTo>
                    <a:pt x="164" y="271"/>
                  </a:moveTo>
                  <a:lnTo>
                    <a:pt x="0" y="403"/>
                  </a:lnTo>
                  <a:lnTo>
                    <a:pt x="0" y="1865"/>
                  </a:lnTo>
                  <a:lnTo>
                    <a:pt x="512" y="1865"/>
                  </a:lnTo>
                  <a:lnTo>
                    <a:pt x="512" y="0"/>
                  </a:lnTo>
                  <a:lnTo>
                    <a:pt x="164"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7">
              <a:extLst>
                <a:ext uri="{FF2B5EF4-FFF2-40B4-BE49-F238E27FC236}">
                  <a16:creationId xmlns:a16="http://schemas.microsoft.com/office/drawing/2014/main" id="{2CA4732A-372B-4DB7-BD76-ABCEBB504FED}"/>
                </a:ext>
              </a:extLst>
            </p:cNvPr>
            <p:cNvSpPr>
              <a:spLocks/>
            </p:cNvSpPr>
            <p:nvPr userDrawn="1"/>
          </p:nvSpPr>
          <p:spPr bwMode="auto">
            <a:xfrm>
              <a:off x="3108" y="616"/>
              <a:ext cx="2110" cy="2461"/>
            </a:xfrm>
            <a:custGeom>
              <a:avLst/>
              <a:gdLst>
                <a:gd name="T0" fmla="*/ 1002 w 1309"/>
                <a:gd name="T1" fmla="*/ 0 h 1525"/>
                <a:gd name="T2" fmla="*/ 1002 w 1309"/>
                <a:gd name="T3" fmla="*/ 902 h 1525"/>
                <a:gd name="T4" fmla="*/ 980 w 1309"/>
                <a:gd name="T5" fmla="*/ 924 h 1525"/>
                <a:gd name="T6" fmla="*/ 961 w 1309"/>
                <a:gd name="T7" fmla="*/ 915 h 1525"/>
                <a:gd name="T8" fmla="*/ 383 w 1309"/>
                <a:gd name="T9" fmla="*/ 6 h 1525"/>
                <a:gd name="T10" fmla="*/ 0 w 1309"/>
                <a:gd name="T11" fmla="*/ 310 h 1525"/>
                <a:gd name="T12" fmla="*/ 0 w 1309"/>
                <a:gd name="T13" fmla="*/ 1525 h 1525"/>
                <a:gd name="T14" fmla="*/ 307 w 1309"/>
                <a:gd name="T15" fmla="*/ 1525 h 1525"/>
                <a:gd name="T16" fmla="*/ 307 w 1309"/>
                <a:gd name="T17" fmla="*/ 1486 h 1525"/>
                <a:gd name="T18" fmla="*/ 307 w 1309"/>
                <a:gd name="T19" fmla="*/ 535 h 1525"/>
                <a:gd name="T20" fmla="*/ 307 w 1309"/>
                <a:gd name="T21" fmla="*/ 535 h 1525"/>
                <a:gd name="T22" fmla="*/ 307 w 1309"/>
                <a:gd name="T23" fmla="*/ 535 h 1525"/>
                <a:gd name="T24" fmla="*/ 329 w 1309"/>
                <a:gd name="T25" fmla="*/ 513 h 1525"/>
                <a:gd name="T26" fmla="*/ 348 w 1309"/>
                <a:gd name="T27" fmla="*/ 523 h 1525"/>
                <a:gd name="T28" fmla="*/ 975 w 1309"/>
                <a:gd name="T29" fmla="*/ 1507 h 1525"/>
                <a:gd name="T30" fmla="*/ 975 w 1309"/>
                <a:gd name="T31" fmla="*/ 1507 h 1525"/>
                <a:gd name="T32" fmla="*/ 975 w 1309"/>
                <a:gd name="T33" fmla="*/ 1507 h 1525"/>
                <a:gd name="T34" fmla="*/ 986 w 1309"/>
                <a:gd name="T35" fmla="*/ 1525 h 1525"/>
                <a:gd name="T36" fmla="*/ 1005 w 1309"/>
                <a:gd name="T37" fmla="*/ 1525 h 1525"/>
                <a:gd name="T38" fmla="*/ 1309 w 1309"/>
                <a:gd name="T39" fmla="*/ 1525 h 1525"/>
                <a:gd name="T40" fmla="*/ 1309 w 1309"/>
                <a:gd name="T41" fmla="*/ 0 h 1525"/>
                <a:gd name="T42" fmla="*/ 1002 w 1309"/>
                <a:gd name="T43" fmla="*/ 0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9" h="1525">
                  <a:moveTo>
                    <a:pt x="1002" y="0"/>
                  </a:moveTo>
                  <a:cubicBezTo>
                    <a:pt x="1002" y="0"/>
                    <a:pt x="1002" y="902"/>
                    <a:pt x="1002" y="902"/>
                  </a:cubicBezTo>
                  <a:cubicBezTo>
                    <a:pt x="1002" y="914"/>
                    <a:pt x="992" y="924"/>
                    <a:pt x="980" y="924"/>
                  </a:cubicBezTo>
                  <a:cubicBezTo>
                    <a:pt x="972" y="924"/>
                    <a:pt x="965" y="921"/>
                    <a:pt x="961" y="915"/>
                  </a:cubicBezTo>
                  <a:cubicBezTo>
                    <a:pt x="383" y="6"/>
                    <a:pt x="383" y="6"/>
                    <a:pt x="383" y="6"/>
                  </a:cubicBezTo>
                  <a:cubicBezTo>
                    <a:pt x="0" y="310"/>
                    <a:pt x="0" y="310"/>
                    <a:pt x="0" y="310"/>
                  </a:cubicBezTo>
                  <a:cubicBezTo>
                    <a:pt x="0" y="1525"/>
                    <a:pt x="0" y="1525"/>
                    <a:pt x="0" y="1525"/>
                  </a:cubicBezTo>
                  <a:cubicBezTo>
                    <a:pt x="307" y="1525"/>
                    <a:pt x="307" y="1525"/>
                    <a:pt x="307" y="1525"/>
                  </a:cubicBezTo>
                  <a:cubicBezTo>
                    <a:pt x="307" y="1486"/>
                    <a:pt x="307" y="1486"/>
                    <a:pt x="307" y="1486"/>
                  </a:cubicBezTo>
                  <a:cubicBezTo>
                    <a:pt x="307" y="535"/>
                    <a:pt x="307" y="535"/>
                    <a:pt x="307" y="535"/>
                  </a:cubicBezTo>
                  <a:cubicBezTo>
                    <a:pt x="307" y="535"/>
                    <a:pt x="307" y="535"/>
                    <a:pt x="307" y="535"/>
                  </a:cubicBezTo>
                  <a:cubicBezTo>
                    <a:pt x="307" y="535"/>
                    <a:pt x="307" y="535"/>
                    <a:pt x="307" y="535"/>
                  </a:cubicBezTo>
                  <a:cubicBezTo>
                    <a:pt x="307" y="523"/>
                    <a:pt x="317" y="513"/>
                    <a:pt x="329" y="513"/>
                  </a:cubicBezTo>
                  <a:cubicBezTo>
                    <a:pt x="337" y="513"/>
                    <a:pt x="345" y="517"/>
                    <a:pt x="348" y="523"/>
                  </a:cubicBezTo>
                  <a:cubicBezTo>
                    <a:pt x="975" y="1507"/>
                    <a:pt x="975" y="1507"/>
                    <a:pt x="975" y="1507"/>
                  </a:cubicBezTo>
                  <a:cubicBezTo>
                    <a:pt x="975" y="1507"/>
                    <a:pt x="975" y="1507"/>
                    <a:pt x="975" y="1507"/>
                  </a:cubicBezTo>
                  <a:cubicBezTo>
                    <a:pt x="975" y="1507"/>
                    <a:pt x="975" y="1507"/>
                    <a:pt x="975" y="1507"/>
                  </a:cubicBezTo>
                  <a:cubicBezTo>
                    <a:pt x="978" y="1512"/>
                    <a:pt x="986" y="1525"/>
                    <a:pt x="986" y="1525"/>
                  </a:cubicBezTo>
                  <a:cubicBezTo>
                    <a:pt x="1005" y="1525"/>
                    <a:pt x="1005" y="1525"/>
                    <a:pt x="1005" y="1525"/>
                  </a:cubicBezTo>
                  <a:cubicBezTo>
                    <a:pt x="1309" y="1525"/>
                    <a:pt x="1309" y="1525"/>
                    <a:pt x="1309" y="1525"/>
                  </a:cubicBezTo>
                  <a:cubicBezTo>
                    <a:pt x="1309" y="0"/>
                    <a:pt x="1309" y="0"/>
                    <a:pt x="1309" y="0"/>
                  </a:cubicBezTo>
                  <a:lnTo>
                    <a:pt x="10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83540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delar (grö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4871C74-15DE-4F56-86D1-E944896C3F70}"/>
              </a:ext>
            </a:extLst>
          </p:cNvPr>
          <p:cNvSpPr/>
          <p:nvPr userDrawn="1"/>
        </p:nvSpPr>
        <p:spPr>
          <a:xfrm>
            <a:off x="0" y="1638971"/>
            <a:ext cx="12192000" cy="4406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4A590022-E570-4A45-82F6-91B95129FABE}"/>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5" name="Platshållare för sidfot 4">
            <a:extLst>
              <a:ext uri="{FF2B5EF4-FFF2-40B4-BE49-F238E27FC236}">
                <a16:creationId xmlns:a16="http://schemas.microsoft.com/office/drawing/2014/main" id="{39693296-F672-478D-8607-61617A9D2EE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2B9FEAEA-19E1-41FC-9952-DF144C2C92D1}"/>
              </a:ext>
            </a:extLst>
          </p:cNvPr>
          <p:cNvSpPr>
            <a:spLocks noGrp="1"/>
          </p:cNvSpPr>
          <p:nvPr>
            <p:ph type="sldNum" sz="quarter" idx="12"/>
          </p:nvPr>
        </p:nvSpPr>
        <p:spPr/>
        <p:txBody>
          <a:bodyPr/>
          <a:lstStyle/>
          <a:p>
            <a:fld id="{FC9C5FC7-4EC0-454A-870C-F4B0E4111A49}" type="slidenum">
              <a:rPr lang="sv-SE" smtClean="0"/>
              <a:t>‹#›</a:t>
            </a:fld>
            <a:endParaRPr lang="sv-SE"/>
          </a:p>
        </p:txBody>
      </p:sp>
      <p:sp>
        <p:nvSpPr>
          <p:cNvPr id="8" name="Rubrik 7">
            <a:extLst>
              <a:ext uri="{FF2B5EF4-FFF2-40B4-BE49-F238E27FC236}">
                <a16:creationId xmlns:a16="http://schemas.microsoft.com/office/drawing/2014/main" id="{DC8E6C91-6C06-4C11-93A5-6234E323B28C}"/>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9" name="Platshållare för innehåll 2">
            <a:extLst>
              <a:ext uri="{FF2B5EF4-FFF2-40B4-BE49-F238E27FC236}">
                <a16:creationId xmlns:a16="http://schemas.microsoft.com/office/drawing/2014/main" id="{1AECACC6-EC94-44A5-89B6-3F74FDE8CAF6}"/>
              </a:ext>
            </a:extLst>
          </p:cNvPr>
          <p:cNvSpPr>
            <a:spLocks noGrp="1"/>
          </p:cNvSpPr>
          <p:nvPr>
            <p:ph sz="half" idx="1"/>
          </p:nvPr>
        </p:nvSpPr>
        <p:spPr>
          <a:xfrm>
            <a:off x="757238" y="1839192"/>
            <a:ext cx="5232400" cy="399559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a:extLst>
              <a:ext uri="{FF2B5EF4-FFF2-40B4-BE49-F238E27FC236}">
                <a16:creationId xmlns:a16="http://schemas.microsoft.com/office/drawing/2014/main" id="{78D04AB2-121A-423C-A9CD-8B6229B30EED}"/>
              </a:ext>
            </a:extLst>
          </p:cNvPr>
          <p:cNvSpPr>
            <a:spLocks noGrp="1"/>
          </p:cNvSpPr>
          <p:nvPr>
            <p:ph sz="half" idx="13"/>
          </p:nvPr>
        </p:nvSpPr>
        <p:spPr>
          <a:xfrm>
            <a:off x="6219825" y="1839192"/>
            <a:ext cx="5232400" cy="399559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3997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2B2F718C-6F01-4D58-A99D-EBDECA35F570}"/>
              </a:ext>
            </a:extLst>
          </p:cNvPr>
          <p:cNvSpPr>
            <a:spLocks noGrp="1"/>
          </p:cNvSpPr>
          <p:nvPr>
            <p:ph type="pic" sz="quarter" idx="14"/>
          </p:nvPr>
        </p:nvSpPr>
        <p:spPr>
          <a:xfrm>
            <a:off x="6219825" y="1628775"/>
            <a:ext cx="5232400" cy="4416425"/>
          </a:xfrm>
        </p:spPr>
        <p:txBody>
          <a:bodyPr/>
          <a:lstStyle/>
          <a:p>
            <a:r>
              <a:rPr lang="sv-SE"/>
              <a:t>Klicka på ikonen för att lägga till en bild</a:t>
            </a:r>
          </a:p>
        </p:txBody>
      </p:sp>
      <p:sp>
        <p:nvSpPr>
          <p:cNvPr id="3" name="Platshållare för innehåll 2">
            <a:extLst>
              <a:ext uri="{FF2B5EF4-FFF2-40B4-BE49-F238E27FC236}">
                <a16:creationId xmlns:a16="http://schemas.microsoft.com/office/drawing/2014/main" id="{DF9867A3-AE39-4DA6-AB96-B6D06BABCA0C}"/>
              </a:ext>
            </a:extLst>
          </p:cNvPr>
          <p:cNvSpPr>
            <a:spLocks noGrp="1"/>
          </p:cNvSpPr>
          <p:nvPr>
            <p:ph sz="half" idx="1"/>
          </p:nvPr>
        </p:nvSpPr>
        <p:spPr>
          <a:xfrm>
            <a:off x="757238" y="1628775"/>
            <a:ext cx="5232400" cy="44164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F1C8DB87-B91E-4768-AB28-5CA1429F5174}"/>
              </a:ext>
            </a:extLst>
          </p:cNvPr>
          <p:cNvSpPr>
            <a:spLocks noGrp="1"/>
          </p:cNvSpPr>
          <p:nvPr>
            <p:ph type="title"/>
          </p:nvPr>
        </p:nvSpPr>
        <p:spPr/>
        <p:txBody>
          <a:bodyPr/>
          <a:lstStyle/>
          <a:p>
            <a:r>
              <a:rPr lang="sv-SE"/>
              <a:t>Klicka här för att ändra mall för rubrikformat</a:t>
            </a:r>
          </a:p>
        </p:txBody>
      </p:sp>
      <p:sp>
        <p:nvSpPr>
          <p:cNvPr id="5" name="Platshållare för datum 4">
            <a:extLst>
              <a:ext uri="{FF2B5EF4-FFF2-40B4-BE49-F238E27FC236}">
                <a16:creationId xmlns:a16="http://schemas.microsoft.com/office/drawing/2014/main" id="{8F006E6D-F9B4-4430-AE66-E87AAD04AF52}"/>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6" name="Platshållare för sidfot 5">
            <a:extLst>
              <a:ext uri="{FF2B5EF4-FFF2-40B4-BE49-F238E27FC236}">
                <a16:creationId xmlns:a16="http://schemas.microsoft.com/office/drawing/2014/main" id="{40FD3059-12CE-4C60-9006-2DCA399822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3555A48-BFBB-4CE7-9E11-7B22A5E86FEE}"/>
              </a:ext>
            </a:extLst>
          </p:cNvPr>
          <p:cNvSpPr>
            <a:spLocks noGrp="1"/>
          </p:cNvSpPr>
          <p:nvPr>
            <p:ph type="sldNum" sz="quarter" idx="12"/>
          </p:nvPr>
        </p:nvSpPr>
        <p:spPr/>
        <p:txBody>
          <a:bodyPr/>
          <a:lstStyle/>
          <a:p>
            <a:fld id="{FC9C5FC7-4EC0-454A-870C-F4B0E4111A49}" type="slidenum">
              <a:rPr lang="sv-SE" smtClean="0"/>
              <a:t>‹#›</a:t>
            </a:fld>
            <a:endParaRPr lang="sv-SE"/>
          </a:p>
        </p:txBody>
      </p:sp>
    </p:spTree>
    <p:extLst>
      <p:ext uri="{BB962C8B-B14F-4D97-AF65-F5344CB8AC3E}">
        <p14:creationId xmlns:p14="http://schemas.microsoft.com/office/powerpoint/2010/main" val="1667814697"/>
      </p:ext>
    </p:extLst>
  </p:cSld>
  <p:clrMapOvr>
    <a:masterClrMapping/>
  </p:clrMapOvr>
  <p:extLst>
    <p:ext uri="{DCECCB84-F9BA-43D5-87BE-67443E8EF086}">
      <p15:sldGuideLst xmlns:p15="http://schemas.microsoft.com/office/powerpoint/2012/main">
        <p15:guide id="1" pos="3840">
          <p15:clr>
            <a:srgbClr val="FBAE40"/>
          </p15:clr>
        </p15:guide>
        <p15:guide id="2" pos="3773">
          <p15:clr>
            <a:srgbClr val="FBAE40"/>
          </p15:clr>
        </p15:guide>
        <p15:guide id="3" pos="39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 BIld med klippt hörn">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F9867A3-AE39-4DA6-AB96-B6D06BABCA0C}"/>
              </a:ext>
            </a:extLst>
          </p:cNvPr>
          <p:cNvSpPr>
            <a:spLocks noGrp="1"/>
          </p:cNvSpPr>
          <p:nvPr>
            <p:ph sz="half" idx="1"/>
          </p:nvPr>
        </p:nvSpPr>
        <p:spPr>
          <a:xfrm>
            <a:off x="757237" y="1628775"/>
            <a:ext cx="6776623" cy="44164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F1C8DB87-B91E-4768-AB28-5CA1429F5174}"/>
              </a:ext>
            </a:extLst>
          </p:cNvPr>
          <p:cNvSpPr>
            <a:spLocks noGrp="1"/>
          </p:cNvSpPr>
          <p:nvPr>
            <p:ph type="title"/>
          </p:nvPr>
        </p:nvSpPr>
        <p:spPr/>
        <p:txBody>
          <a:bodyPr/>
          <a:lstStyle/>
          <a:p>
            <a:r>
              <a:rPr lang="sv-SE"/>
              <a:t>Klicka här för att ändra mall för rubrikformat</a:t>
            </a:r>
          </a:p>
        </p:txBody>
      </p:sp>
      <p:sp>
        <p:nvSpPr>
          <p:cNvPr id="5" name="Platshållare för datum 4">
            <a:extLst>
              <a:ext uri="{FF2B5EF4-FFF2-40B4-BE49-F238E27FC236}">
                <a16:creationId xmlns:a16="http://schemas.microsoft.com/office/drawing/2014/main" id="{8F006E6D-F9B4-4430-AE66-E87AAD04AF52}"/>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6" name="Platshållare för sidfot 5">
            <a:extLst>
              <a:ext uri="{FF2B5EF4-FFF2-40B4-BE49-F238E27FC236}">
                <a16:creationId xmlns:a16="http://schemas.microsoft.com/office/drawing/2014/main" id="{40FD3059-12CE-4C60-9006-2DCA399822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3555A48-BFBB-4CE7-9E11-7B22A5E86FEE}"/>
              </a:ext>
            </a:extLst>
          </p:cNvPr>
          <p:cNvSpPr>
            <a:spLocks noGrp="1"/>
          </p:cNvSpPr>
          <p:nvPr>
            <p:ph type="sldNum" sz="quarter" idx="12"/>
          </p:nvPr>
        </p:nvSpPr>
        <p:spPr/>
        <p:txBody>
          <a:bodyPr/>
          <a:lstStyle/>
          <a:p>
            <a:fld id="{FC9C5FC7-4EC0-454A-870C-F4B0E4111A49}" type="slidenum">
              <a:rPr lang="sv-SE" smtClean="0"/>
              <a:t>‹#›</a:t>
            </a:fld>
            <a:endParaRPr lang="sv-SE"/>
          </a:p>
        </p:txBody>
      </p:sp>
      <p:sp>
        <p:nvSpPr>
          <p:cNvPr id="9" name="Platshållare för text 13"/>
          <p:cNvSpPr>
            <a:spLocks noGrp="1"/>
          </p:cNvSpPr>
          <p:nvPr>
            <p:ph type="body" sz="quarter" idx="15" hasCustomPrompt="1"/>
          </p:nvPr>
        </p:nvSpPr>
        <p:spPr>
          <a:xfrm>
            <a:off x="7977809" y="3247761"/>
            <a:ext cx="3463670" cy="2797439"/>
          </a:xfrm>
          <a:custGeom>
            <a:avLst/>
            <a:gdLst>
              <a:gd name="connsiteX0" fmla="*/ 2928936 w 2928936"/>
              <a:gd name="connsiteY0" fmla="*/ 0 h 2365562"/>
              <a:gd name="connsiteX1" fmla="*/ 2928936 w 2928936"/>
              <a:gd name="connsiteY1" fmla="*/ 2365562 h 2365562"/>
              <a:gd name="connsiteX2" fmla="*/ 0 w 2928936"/>
              <a:gd name="connsiteY2" fmla="*/ 2365562 h 2365562"/>
              <a:gd name="connsiteX3" fmla="*/ 0 w 2928936"/>
              <a:gd name="connsiteY3" fmla="*/ 2352092 h 2365562"/>
            </a:gdLst>
            <a:ahLst/>
            <a:cxnLst>
              <a:cxn ang="0">
                <a:pos x="connsiteX0" y="connsiteY0"/>
              </a:cxn>
              <a:cxn ang="0">
                <a:pos x="connsiteX1" y="connsiteY1"/>
              </a:cxn>
              <a:cxn ang="0">
                <a:pos x="connsiteX2" y="connsiteY2"/>
              </a:cxn>
              <a:cxn ang="0">
                <a:pos x="connsiteX3" y="connsiteY3"/>
              </a:cxn>
            </a:cxnLst>
            <a:rect l="l" t="t" r="r" b="b"/>
            <a:pathLst>
              <a:path w="2928936" h="2365562">
                <a:moveTo>
                  <a:pt x="2928936" y="0"/>
                </a:moveTo>
                <a:lnTo>
                  <a:pt x="2928936" y="2365562"/>
                </a:lnTo>
                <a:lnTo>
                  <a:pt x="0" y="2365562"/>
                </a:lnTo>
                <a:lnTo>
                  <a:pt x="0" y="2352092"/>
                </a:lnTo>
                <a:close/>
              </a:path>
            </a:pathLst>
          </a:custGeom>
          <a:noFill/>
          <a:ln w="3175">
            <a:noFill/>
          </a:ln>
        </p:spPr>
        <p:txBody>
          <a:bodyPr wrap="square" rIns="72000" bIns="72000" anchor="b">
            <a:noAutofit/>
          </a:bodyPr>
          <a:lstStyle>
            <a:lvl1pPr marL="0" indent="0" algn="r">
              <a:buNone/>
              <a:defRPr sz="1200">
                <a:solidFill>
                  <a:schemeClr val="tx1"/>
                </a:solidFill>
              </a:defRPr>
            </a:lvl1pPr>
          </a:lstStyle>
          <a:p>
            <a:pPr lvl="0"/>
            <a:r>
              <a:rPr lang="sv-SE" dirty="0"/>
              <a:t>Bildtext</a:t>
            </a:r>
          </a:p>
        </p:txBody>
      </p:sp>
      <p:sp>
        <p:nvSpPr>
          <p:cNvPr id="10" name="Platshållare för bild 15"/>
          <p:cNvSpPr>
            <a:spLocks noGrp="1"/>
          </p:cNvSpPr>
          <p:nvPr>
            <p:ph type="pic" sz="quarter" idx="13"/>
          </p:nvPr>
        </p:nvSpPr>
        <p:spPr>
          <a:xfrm>
            <a:off x="7977809" y="1607195"/>
            <a:ext cx="3463672" cy="4438005"/>
          </a:xfrm>
          <a:custGeom>
            <a:avLst/>
            <a:gdLst>
              <a:gd name="connsiteX0" fmla="*/ 0 w 2928938"/>
              <a:gd name="connsiteY0" fmla="*/ 0 h 3739380"/>
              <a:gd name="connsiteX1" fmla="*/ 2928938 w 2928938"/>
              <a:gd name="connsiteY1" fmla="*/ 0 h 3739380"/>
              <a:gd name="connsiteX2" fmla="*/ 2928938 w 2928938"/>
              <a:gd name="connsiteY2" fmla="*/ 2887726 h 3739380"/>
              <a:gd name="connsiteX3" fmla="*/ 1874456 w 2928938"/>
              <a:gd name="connsiteY3" fmla="*/ 3739380 h 3739380"/>
              <a:gd name="connsiteX4" fmla="*/ 0 w 2928938"/>
              <a:gd name="connsiteY4" fmla="*/ 3739380 h 3739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938" h="3739380">
                <a:moveTo>
                  <a:pt x="0" y="0"/>
                </a:moveTo>
                <a:lnTo>
                  <a:pt x="2928938" y="0"/>
                </a:lnTo>
                <a:lnTo>
                  <a:pt x="2928938" y="2887726"/>
                </a:lnTo>
                <a:lnTo>
                  <a:pt x="1874456" y="3739380"/>
                </a:lnTo>
                <a:lnTo>
                  <a:pt x="0" y="3739380"/>
                </a:lnTo>
                <a:close/>
              </a:path>
            </a:pathLst>
          </a:custGeom>
          <a:ln w="3175">
            <a:noFill/>
          </a:ln>
        </p:spPr>
        <p:txBody>
          <a:bodyPr wrap="square">
            <a:noAutofit/>
          </a:bodyPr>
          <a:lstStyle/>
          <a:p>
            <a:r>
              <a:rPr lang="sv-SE"/>
              <a:t>Klicka på ikonen för att lägga till en bild</a:t>
            </a:r>
            <a:endParaRPr lang="sv-SE" dirty="0"/>
          </a:p>
        </p:txBody>
      </p:sp>
    </p:spTree>
    <p:extLst>
      <p:ext uri="{BB962C8B-B14F-4D97-AF65-F5344CB8AC3E}">
        <p14:creationId xmlns:p14="http://schemas.microsoft.com/office/powerpoint/2010/main" val="2871220253"/>
      </p:ext>
    </p:extLst>
  </p:cSld>
  <p:clrMapOvr>
    <a:masterClrMapping/>
  </p:clrMapOvr>
  <p:extLst>
    <p:ext uri="{DCECCB84-F9BA-43D5-87BE-67443E8EF086}">
      <p15:sldGuideLst xmlns:p15="http://schemas.microsoft.com/office/powerpoint/2012/main">
        <p15:guide id="1" pos="3840">
          <p15:clr>
            <a:srgbClr val="FBAE40"/>
          </p15:clr>
        </p15:guide>
        <p15:guide id="2" pos="3773">
          <p15:clr>
            <a:srgbClr val="FBAE40"/>
          </p15:clr>
        </p15:guide>
        <p15:guide id="3" pos="39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 Innehåll ">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F9867A3-AE39-4DA6-AB96-B6D06BABCA0C}"/>
              </a:ext>
            </a:extLst>
          </p:cNvPr>
          <p:cNvSpPr>
            <a:spLocks noGrp="1"/>
          </p:cNvSpPr>
          <p:nvPr>
            <p:ph sz="half" idx="1"/>
          </p:nvPr>
        </p:nvSpPr>
        <p:spPr>
          <a:xfrm>
            <a:off x="6219825" y="1628775"/>
            <a:ext cx="5232400" cy="44164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a:extLst>
              <a:ext uri="{FF2B5EF4-FFF2-40B4-BE49-F238E27FC236}">
                <a16:creationId xmlns:a16="http://schemas.microsoft.com/office/drawing/2014/main" id="{2B2F718C-6F01-4D58-A99D-EBDECA35F570}"/>
              </a:ext>
            </a:extLst>
          </p:cNvPr>
          <p:cNvSpPr>
            <a:spLocks noGrp="1"/>
          </p:cNvSpPr>
          <p:nvPr>
            <p:ph type="pic" sz="quarter" idx="14"/>
          </p:nvPr>
        </p:nvSpPr>
        <p:spPr>
          <a:xfrm>
            <a:off x="758835" y="1628775"/>
            <a:ext cx="5232400" cy="4416425"/>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F1C8DB87-B91E-4768-AB28-5CA1429F5174}"/>
              </a:ext>
            </a:extLst>
          </p:cNvPr>
          <p:cNvSpPr>
            <a:spLocks noGrp="1"/>
          </p:cNvSpPr>
          <p:nvPr>
            <p:ph type="title"/>
          </p:nvPr>
        </p:nvSpPr>
        <p:spPr/>
        <p:txBody>
          <a:bodyPr/>
          <a:lstStyle/>
          <a:p>
            <a:r>
              <a:rPr lang="sv-SE"/>
              <a:t>Klicka här för att ändra mall för rubrikformat</a:t>
            </a:r>
          </a:p>
        </p:txBody>
      </p:sp>
      <p:sp>
        <p:nvSpPr>
          <p:cNvPr id="5" name="Platshållare för datum 4">
            <a:extLst>
              <a:ext uri="{FF2B5EF4-FFF2-40B4-BE49-F238E27FC236}">
                <a16:creationId xmlns:a16="http://schemas.microsoft.com/office/drawing/2014/main" id="{8F006E6D-F9B4-4430-AE66-E87AAD04AF52}"/>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6" name="Platshållare för sidfot 5">
            <a:extLst>
              <a:ext uri="{FF2B5EF4-FFF2-40B4-BE49-F238E27FC236}">
                <a16:creationId xmlns:a16="http://schemas.microsoft.com/office/drawing/2014/main" id="{40FD3059-12CE-4C60-9006-2DCA399822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3555A48-BFBB-4CE7-9E11-7B22A5E86FEE}"/>
              </a:ext>
            </a:extLst>
          </p:cNvPr>
          <p:cNvSpPr>
            <a:spLocks noGrp="1"/>
          </p:cNvSpPr>
          <p:nvPr>
            <p:ph type="sldNum" sz="quarter" idx="12"/>
          </p:nvPr>
        </p:nvSpPr>
        <p:spPr/>
        <p:txBody>
          <a:bodyPr/>
          <a:lstStyle/>
          <a:p>
            <a:fld id="{FC9C5FC7-4EC0-454A-870C-F4B0E4111A49}" type="slidenum">
              <a:rPr lang="sv-SE" smtClean="0"/>
              <a:t>‹#›</a:t>
            </a:fld>
            <a:endParaRPr lang="sv-SE"/>
          </a:p>
        </p:txBody>
      </p:sp>
    </p:spTree>
    <p:extLst>
      <p:ext uri="{BB962C8B-B14F-4D97-AF65-F5344CB8AC3E}">
        <p14:creationId xmlns:p14="http://schemas.microsoft.com/office/powerpoint/2010/main" val="866727287"/>
      </p:ext>
    </p:extLst>
  </p:cSld>
  <p:clrMapOvr>
    <a:masterClrMapping/>
  </p:clrMapOvr>
  <p:extLst>
    <p:ext uri="{DCECCB84-F9BA-43D5-87BE-67443E8EF086}">
      <p15:sldGuideLst xmlns:p15="http://schemas.microsoft.com/office/powerpoint/2012/main">
        <p15:guide id="1" pos="3840">
          <p15:clr>
            <a:srgbClr val="FBAE40"/>
          </p15:clr>
        </p15:guide>
        <p15:guide id="2" pos="3773">
          <p15:clr>
            <a:srgbClr val="FBAE40"/>
          </p15:clr>
        </p15:guide>
        <p15:guide id="3" pos="39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DE8B9C-2B10-422C-B41D-10CAA0FD8117}"/>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B2433C35-0840-48A1-8A1F-7D0F047066F9}"/>
              </a:ext>
            </a:extLst>
          </p:cNvPr>
          <p:cNvSpPr>
            <a:spLocks noGrp="1"/>
          </p:cNvSpPr>
          <p:nvPr>
            <p:ph type="dt" sz="half" idx="10"/>
          </p:nvPr>
        </p:nvSpPr>
        <p:spPr/>
        <p:txBody>
          <a:bodyPr/>
          <a:lstStyle/>
          <a:p>
            <a:fld id="{4CF467A6-9F67-45AC-AFEB-65EE460F082B}" type="datetimeFigureOut">
              <a:rPr lang="sv-SE" smtClean="0"/>
              <a:pPr/>
              <a:t>2021-04-19</a:t>
            </a:fld>
            <a:endParaRPr lang="sv-SE" dirty="0"/>
          </a:p>
        </p:txBody>
      </p:sp>
      <p:sp>
        <p:nvSpPr>
          <p:cNvPr id="4" name="Platshållare för sidfot 3">
            <a:extLst>
              <a:ext uri="{FF2B5EF4-FFF2-40B4-BE49-F238E27FC236}">
                <a16:creationId xmlns:a16="http://schemas.microsoft.com/office/drawing/2014/main" id="{0838AA04-6FC7-4744-89DA-FF4B40F19240}"/>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E12A889-38CD-4CBD-9FE0-A83C7AE0377C}"/>
              </a:ext>
            </a:extLst>
          </p:cNvPr>
          <p:cNvSpPr>
            <a:spLocks noGrp="1"/>
          </p:cNvSpPr>
          <p:nvPr>
            <p:ph type="sldNum" sz="quarter" idx="12"/>
          </p:nvPr>
        </p:nvSpPr>
        <p:spPr/>
        <p:txBody>
          <a:bodyPr/>
          <a:lstStyle/>
          <a:p>
            <a:fld id="{FC9C5FC7-4EC0-454A-870C-F4B0E4111A49}" type="slidenum">
              <a:rPr lang="sv-SE" smtClean="0"/>
              <a:pPr/>
              <a:t>‹#›</a:t>
            </a:fld>
            <a:endParaRPr lang="sv-SE" dirty="0"/>
          </a:p>
        </p:txBody>
      </p:sp>
      <p:sp>
        <p:nvSpPr>
          <p:cNvPr id="7" name="Platshållare för bild 6">
            <a:extLst>
              <a:ext uri="{FF2B5EF4-FFF2-40B4-BE49-F238E27FC236}">
                <a16:creationId xmlns:a16="http://schemas.microsoft.com/office/drawing/2014/main" id="{AAF76D48-FFE0-47D3-B525-4567135564A6}"/>
              </a:ext>
            </a:extLst>
          </p:cNvPr>
          <p:cNvSpPr>
            <a:spLocks noGrp="1"/>
          </p:cNvSpPr>
          <p:nvPr>
            <p:ph type="pic" sz="quarter" idx="13"/>
          </p:nvPr>
        </p:nvSpPr>
        <p:spPr>
          <a:xfrm>
            <a:off x="0" y="1628775"/>
            <a:ext cx="12192000" cy="4416425"/>
          </a:xfrm>
          <a:solidFill>
            <a:schemeClr val="bg2"/>
          </a:solidFill>
        </p:spPr>
        <p:txBody>
          <a:bodyPr/>
          <a:lstStyle/>
          <a:p>
            <a:r>
              <a:rPr lang="sv-SE"/>
              <a:t>Klicka på ikonen för att lägga till en bild</a:t>
            </a:r>
          </a:p>
        </p:txBody>
      </p:sp>
    </p:spTree>
    <p:extLst>
      <p:ext uri="{BB962C8B-B14F-4D97-AF65-F5344CB8AC3E}">
        <p14:creationId xmlns:p14="http://schemas.microsoft.com/office/powerpoint/2010/main" val="3244095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20" name="Platshållare för bild 19">
            <a:extLst>
              <a:ext uri="{FF2B5EF4-FFF2-40B4-BE49-F238E27FC236}">
                <a16:creationId xmlns:a16="http://schemas.microsoft.com/office/drawing/2014/main" id="{8D971A9D-B56E-4401-A688-BE5047E22FCF}"/>
              </a:ext>
            </a:extLst>
          </p:cNvPr>
          <p:cNvSpPr>
            <a:spLocks noGrp="1"/>
          </p:cNvSpPr>
          <p:nvPr>
            <p:ph type="pic" sz="quarter" idx="13"/>
          </p:nvPr>
        </p:nvSpPr>
        <p:spPr>
          <a:xfrm>
            <a:off x="0" y="0"/>
            <a:ext cx="12191999" cy="6857999"/>
          </a:xfrm>
          <a:custGeom>
            <a:avLst/>
            <a:gdLst>
              <a:gd name="connsiteX0" fmla="*/ 6497171 w 12191999"/>
              <a:gd name="connsiteY0" fmla="*/ 6543831 h 6857999"/>
              <a:gd name="connsiteX1" fmla="*/ 6497171 w 12191999"/>
              <a:gd name="connsiteY1" fmla="*/ 6554631 h 6857999"/>
              <a:gd name="connsiteX2" fmla="*/ 12185171 w 12191999"/>
              <a:gd name="connsiteY2" fmla="*/ 6554631 h 6857999"/>
              <a:gd name="connsiteX3" fmla="*/ 12185171 w 12191999"/>
              <a:gd name="connsiteY3" fmla="*/ 6543831 h 6857999"/>
              <a:gd name="connsiteX4" fmla="*/ 5962163 w 12191999"/>
              <a:gd name="connsiteY4" fmla="*/ 6392684 h 6857999"/>
              <a:gd name="connsiteX5" fmla="*/ 5908629 w 12191999"/>
              <a:gd name="connsiteY5" fmla="*/ 6435014 h 6857999"/>
              <a:gd name="connsiteX6" fmla="*/ 5883729 w 12191999"/>
              <a:gd name="connsiteY6" fmla="*/ 6454934 h 6857999"/>
              <a:gd name="connsiteX7" fmla="*/ 5883729 w 12191999"/>
              <a:gd name="connsiteY7" fmla="*/ 6680277 h 6857999"/>
              <a:gd name="connsiteX8" fmla="*/ 5962163 w 12191999"/>
              <a:gd name="connsiteY8" fmla="*/ 6680277 h 6857999"/>
              <a:gd name="connsiteX9" fmla="*/ 6232062 w 12191999"/>
              <a:gd name="connsiteY9" fmla="*/ 6301799 h 6857999"/>
              <a:gd name="connsiteX10" fmla="*/ 6232062 w 12191999"/>
              <a:gd name="connsiteY10" fmla="*/ 6525660 h 6857999"/>
              <a:gd name="connsiteX11" fmla="*/ 6226601 w 12191999"/>
              <a:gd name="connsiteY11" fmla="*/ 6531120 h 6857999"/>
              <a:gd name="connsiteX12" fmla="*/ 6221885 w 12191999"/>
              <a:gd name="connsiteY12" fmla="*/ 6528886 h 6857999"/>
              <a:gd name="connsiteX13" fmla="*/ 6078403 w 12191999"/>
              <a:gd name="connsiteY13" fmla="*/ 6303288 h 6857999"/>
              <a:gd name="connsiteX14" fmla="*/ 5983328 w 12191999"/>
              <a:gd name="connsiteY14" fmla="*/ 6378736 h 6857999"/>
              <a:gd name="connsiteX15" fmla="*/ 5983328 w 12191999"/>
              <a:gd name="connsiteY15" fmla="*/ 6680277 h 6857999"/>
              <a:gd name="connsiteX16" fmla="*/ 6059537 w 12191999"/>
              <a:gd name="connsiteY16" fmla="*/ 6680277 h 6857999"/>
              <a:gd name="connsiteX17" fmla="*/ 6059537 w 12191999"/>
              <a:gd name="connsiteY17" fmla="*/ 6670598 h 6857999"/>
              <a:gd name="connsiteX18" fmla="*/ 6059537 w 12191999"/>
              <a:gd name="connsiteY18" fmla="*/ 6434577 h 6857999"/>
              <a:gd name="connsiteX19" fmla="*/ 6064998 w 12191999"/>
              <a:gd name="connsiteY19" fmla="*/ 6429117 h 6857999"/>
              <a:gd name="connsiteX20" fmla="*/ 6069715 w 12191999"/>
              <a:gd name="connsiteY20" fmla="*/ 6431599 h 6857999"/>
              <a:gd name="connsiteX21" fmla="*/ 6225360 w 12191999"/>
              <a:gd name="connsiteY21" fmla="*/ 6675810 h 6857999"/>
              <a:gd name="connsiteX22" fmla="*/ 6228091 w 12191999"/>
              <a:gd name="connsiteY22" fmla="*/ 6680277 h 6857999"/>
              <a:gd name="connsiteX23" fmla="*/ 6232807 w 12191999"/>
              <a:gd name="connsiteY23" fmla="*/ 6680277 h 6857999"/>
              <a:gd name="connsiteX24" fmla="*/ 6308271 w 12191999"/>
              <a:gd name="connsiteY24" fmla="*/ 6680277 h 6857999"/>
              <a:gd name="connsiteX25" fmla="*/ 6308271 w 12191999"/>
              <a:gd name="connsiteY25" fmla="*/ 6301799 h 6857999"/>
              <a:gd name="connsiteX26" fmla="*/ 0 w 12191999"/>
              <a:gd name="connsiteY26" fmla="*/ 0 h 6857999"/>
              <a:gd name="connsiteX27" fmla="*/ 12191999 w 12191999"/>
              <a:gd name="connsiteY27" fmla="*/ 0 h 6857999"/>
              <a:gd name="connsiteX28" fmla="*/ 12191999 w 12191999"/>
              <a:gd name="connsiteY28" fmla="*/ 6857999 h 6857999"/>
              <a:gd name="connsiteX29" fmla="*/ 0 w 12191999"/>
              <a:gd name="connsiteY29" fmla="*/ 6857999 h 6857999"/>
              <a:gd name="connsiteX30" fmla="*/ 0 w 12191999"/>
              <a:gd name="connsiteY30" fmla="*/ 6554631 h 6857999"/>
              <a:gd name="connsiteX31" fmla="*/ 5688000 w 12191999"/>
              <a:gd name="connsiteY31" fmla="*/ 6554631 h 6857999"/>
              <a:gd name="connsiteX32" fmla="*/ 5688000 w 12191999"/>
              <a:gd name="connsiteY32" fmla="*/ 6543831 h 6857999"/>
              <a:gd name="connsiteX33" fmla="*/ 0 w 12191999"/>
              <a:gd name="connsiteY33" fmla="*/ 65438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1999" h="6857999">
                <a:moveTo>
                  <a:pt x="6497171" y="6543831"/>
                </a:moveTo>
                <a:lnTo>
                  <a:pt x="6497171" y="6554631"/>
                </a:lnTo>
                <a:lnTo>
                  <a:pt x="12185171" y="6554631"/>
                </a:lnTo>
                <a:lnTo>
                  <a:pt x="12185171" y="6543831"/>
                </a:lnTo>
                <a:close/>
                <a:moveTo>
                  <a:pt x="5962163" y="6392684"/>
                </a:moveTo>
                <a:lnTo>
                  <a:pt x="5908629" y="6435014"/>
                </a:lnTo>
                <a:lnTo>
                  <a:pt x="5883729" y="6454934"/>
                </a:lnTo>
                <a:lnTo>
                  <a:pt x="5883729" y="6680277"/>
                </a:lnTo>
                <a:lnTo>
                  <a:pt x="5962163" y="6680277"/>
                </a:lnTo>
                <a:close/>
                <a:moveTo>
                  <a:pt x="6232062" y="6301799"/>
                </a:moveTo>
                <a:cubicBezTo>
                  <a:pt x="6232062" y="6301799"/>
                  <a:pt x="6232062" y="6525660"/>
                  <a:pt x="6232062" y="6525660"/>
                </a:cubicBezTo>
                <a:cubicBezTo>
                  <a:pt x="6232062" y="6528638"/>
                  <a:pt x="6229580" y="6531120"/>
                  <a:pt x="6226601" y="6531120"/>
                </a:cubicBezTo>
                <a:cubicBezTo>
                  <a:pt x="6224615" y="6531120"/>
                  <a:pt x="6222878" y="6530375"/>
                  <a:pt x="6221885" y="6528886"/>
                </a:cubicBezTo>
                <a:cubicBezTo>
                  <a:pt x="6078403" y="6303288"/>
                  <a:pt x="6078403" y="6303288"/>
                  <a:pt x="6078403" y="6303288"/>
                </a:cubicBezTo>
                <a:cubicBezTo>
                  <a:pt x="5983328" y="6378736"/>
                  <a:pt x="5983328" y="6378736"/>
                  <a:pt x="5983328" y="6378736"/>
                </a:cubicBezTo>
                <a:cubicBezTo>
                  <a:pt x="5983328" y="6680277"/>
                  <a:pt x="5983328" y="6680277"/>
                  <a:pt x="5983328" y="6680277"/>
                </a:cubicBezTo>
                <a:cubicBezTo>
                  <a:pt x="6059537" y="6680277"/>
                  <a:pt x="6059537" y="6680277"/>
                  <a:pt x="6059537" y="6680277"/>
                </a:cubicBezTo>
                <a:cubicBezTo>
                  <a:pt x="6059537" y="6670598"/>
                  <a:pt x="6059537" y="6670598"/>
                  <a:pt x="6059537" y="6670598"/>
                </a:cubicBezTo>
                <a:cubicBezTo>
                  <a:pt x="6059537" y="6434577"/>
                  <a:pt x="6059537" y="6434577"/>
                  <a:pt x="6059537" y="6434577"/>
                </a:cubicBezTo>
                <a:cubicBezTo>
                  <a:pt x="6059537" y="6431599"/>
                  <a:pt x="6062020" y="6429117"/>
                  <a:pt x="6064998" y="6429117"/>
                </a:cubicBezTo>
                <a:cubicBezTo>
                  <a:pt x="6066984" y="6429117"/>
                  <a:pt x="6068971" y="6430109"/>
                  <a:pt x="6069715" y="6431599"/>
                </a:cubicBezTo>
                <a:cubicBezTo>
                  <a:pt x="6225360" y="6675810"/>
                  <a:pt x="6225360" y="6675810"/>
                  <a:pt x="6225360" y="6675810"/>
                </a:cubicBezTo>
                <a:cubicBezTo>
                  <a:pt x="6226105" y="6677051"/>
                  <a:pt x="6228091" y="6680277"/>
                  <a:pt x="6228091" y="6680277"/>
                </a:cubicBezTo>
                <a:cubicBezTo>
                  <a:pt x="6232807" y="6680277"/>
                  <a:pt x="6232807" y="6680277"/>
                  <a:pt x="6232807" y="6680277"/>
                </a:cubicBezTo>
                <a:cubicBezTo>
                  <a:pt x="6308271" y="6680277"/>
                  <a:pt x="6308271" y="6680277"/>
                  <a:pt x="6308271" y="6680277"/>
                </a:cubicBezTo>
                <a:cubicBezTo>
                  <a:pt x="6308271" y="6301799"/>
                  <a:pt x="6308271" y="6301799"/>
                  <a:pt x="6308271" y="6301799"/>
                </a:cubicBezTo>
                <a:close/>
                <a:moveTo>
                  <a:pt x="0" y="0"/>
                </a:moveTo>
                <a:lnTo>
                  <a:pt x="12191999" y="0"/>
                </a:lnTo>
                <a:lnTo>
                  <a:pt x="12191999" y="6857999"/>
                </a:lnTo>
                <a:lnTo>
                  <a:pt x="0" y="6857999"/>
                </a:lnTo>
                <a:lnTo>
                  <a:pt x="0" y="6554631"/>
                </a:lnTo>
                <a:lnTo>
                  <a:pt x="5688000" y="6554631"/>
                </a:lnTo>
                <a:lnTo>
                  <a:pt x="5688000" y="6543831"/>
                </a:lnTo>
                <a:lnTo>
                  <a:pt x="0" y="6543831"/>
                </a:lnTo>
                <a:close/>
              </a:path>
            </a:pathLst>
          </a:custGeom>
          <a:solidFill>
            <a:schemeClr val="bg2"/>
          </a:solidFill>
        </p:spPr>
        <p:txBody>
          <a:bodyPr wrap="square">
            <a:noAutofit/>
          </a:bodyPr>
          <a:lstStyle/>
          <a:p>
            <a:r>
              <a:rPr lang="sv-SE"/>
              <a:t>Klicka på ikonen för att lägga till en bild</a:t>
            </a:r>
          </a:p>
        </p:txBody>
      </p:sp>
      <p:sp>
        <p:nvSpPr>
          <p:cNvPr id="3" name="Platshållare för datum 2">
            <a:extLst>
              <a:ext uri="{FF2B5EF4-FFF2-40B4-BE49-F238E27FC236}">
                <a16:creationId xmlns:a16="http://schemas.microsoft.com/office/drawing/2014/main" id="{B2433C35-0840-48A1-8A1F-7D0F047066F9}"/>
              </a:ext>
            </a:extLst>
          </p:cNvPr>
          <p:cNvSpPr>
            <a:spLocks noGrp="1"/>
          </p:cNvSpPr>
          <p:nvPr userDrawn="1">
            <p:ph type="dt" sz="half" idx="10"/>
          </p:nvPr>
        </p:nvSpPr>
        <p:spPr/>
        <p:txBody>
          <a:bodyPr/>
          <a:lstStyle/>
          <a:p>
            <a:fld id="{4CF467A6-9F67-45AC-AFEB-65EE460F082B}" type="datetimeFigureOut">
              <a:rPr lang="sv-SE" smtClean="0"/>
              <a:pPr/>
              <a:t>2021-04-19</a:t>
            </a:fld>
            <a:endParaRPr lang="sv-SE" dirty="0"/>
          </a:p>
        </p:txBody>
      </p:sp>
      <p:sp>
        <p:nvSpPr>
          <p:cNvPr id="4" name="Platshållare för sidfot 3">
            <a:extLst>
              <a:ext uri="{FF2B5EF4-FFF2-40B4-BE49-F238E27FC236}">
                <a16:creationId xmlns:a16="http://schemas.microsoft.com/office/drawing/2014/main" id="{0838AA04-6FC7-4744-89DA-FF4B40F19240}"/>
              </a:ext>
            </a:extLst>
          </p:cNvPr>
          <p:cNvSpPr>
            <a:spLocks noGrp="1"/>
          </p:cNvSpPr>
          <p:nvPr userDrawn="1">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E12A889-38CD-4CBD-9FE0-A83C7AE0377C}"/>
              </a:ext>
            </a:extLst>
          </p:cNvPr>
          <p:cNvSpPr>
            <a:spLocks noGrp="1"/>
          </p:cNvSpPr>
          <p:nvPr userDrawn="1">
            <p:ph type="sldNum" sz="quarter" idx="12"/>
          </p:nvPr>
        </p:nvSpPr>
        <p:spPr/>
        <p:txBody>
          <a:bodyPr/>
          <a:lstStyle/>
          <a:p>
            <a:fld id="{FC9C5FC7-4EC0-454A-870C-F4B0E4111A49}" type="slidenum">
              <a:rPr lang="sv-SE" smtClean="0"/>
              <a:pPr/>
              <a:t>‹#›</a:t>
            </a:fld>
            <a:endParaRPr lang="sv-SE" dirty="0"/>
          </a:p>
        </p:txBody>
      </p:sp>
    </p:spTree>
    <p:extLst>
      <p:ext uri="{BB962C8B-B14F-4D97-AF65-F5344CB8AC3E}">
        <p14:creationId xmlns:p14="http://schemas.microsoft.com/office/powerpoint/2010/main" val="4258825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 Innehåll">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2433C35-0840-48A1-8A1F-7D0F047066F9}"/>
              </a:ext>
            </a:extLst>
          </p:cNvPr>
          <p:cNvSpPr>
            <a:spLocks noGrp="1"/>
          </p:cNvSpPr>
          <p:nvPr>
            <p:ph type="dt" sz="half" idx="10"/>
          </p:nvPr>
        </p:nvSpPr>
        <p:spPr/>
        <p:txBody>
          <a:bodyPr/>
          <a:lstStyle/>
          <a:p>
            <a:fld id="{4CF467A6-9F67-45AC-AFEB-65EE460F082B}" type="datetimeFigureOut">
              <a:rPr lang="sv-SE" smtClean="0"/>
              <a:pPr/>
              <a:t>2021-04-19</a:t>
            </a:fld>
            <a:endParaRPr lang="sv-SE" dirty="0"/>
          </a:p>
        </p:txBody>
      </p:sp>
      <p:sp>
        <p:nvSpPr>
          <p:cNvPr id="4" name="Platshållare för sidfot 3">
            <a:extLst>
              <a:ext uri="{FF2B5EF4-FFF2-40B4-BE49-F238E27FC236}">
                <a16:creationId xmlns:a16="http://schemas.microsoft.com/office/drawing/2014/main" id="{0838AA04-6FC7-4744-89DA-FF4B40F19240}"/>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E12A889-38CD-4CBD-9FE0-A83C7AE0377C}"/>
              </a:ext>
            </a:extLst>
          </p:cNvPr>
          <p:cNvSpPr>
            <a:spLocks noGrp="1"/>
          </p:cNvSpPr>
          <p:nvPr>
            <p:ph type="sldNum" sz="quarter" idx="12"/>
          </p:nvPr>
        </p:nvSpPr>
        <p:spPr/>
        <p:txBody>
          <a:bodyPr/>
          <a:lstStyle/>
          <a:p>
            <a:fld id="{FC9C5FC7-4EC0-454A-870C-F4B0E4111A49}" type="slidenum">
              <a:rPr lang="sv-SE" smtClean="0"/>
              <a:pPr/>
              <a:t>‹#›</a:t>
            </a:fld>
            <a:endParaRPr lang="sv-SE" dirty="0"/>
          </a:p>
        </p:txBody>
      </p:sp>
      <p:sp>
        <p:nvSpPr>
          <p:cNvPr id="7" name="Platshållare för bild 6">
            <a:extLst>
              <a:ext uri="{FF2B5EF4-FFF2-40B4-BE49-F238E27FC236}">
                <a16:creationId xmlns:a16="http://schemas.microsoft.com/office/drawing/2014/main" id="{AAF76D48-FFE0-47D3-B525-4567135564A6}"/>
              </a:ext>
            </a:extLst>
          </p:cNvPr>
          <p:cNvSpPr>
            <a:spLocks noGrp="1"/>
          </p:cNvSpPr>
          <p:nvPr>
            <p:ph type="pic" sz="quarter" idx="13"/>
          </p:nvPr>
        </p:nvSpPr>
        <p:spPr>
          <a:xfrm>
            <a:off x="0" y="1"/>
            <a:ext cx="12192000" cy="3166648"/>
          </a:xfrm>
          <a:solidFill>
            <a:schemeClr val="bg2"/>
          </a:solidFill>
        </p:spPr>
        <p:txBody>
          <a:bodyPr/>
          <a:lstStyle/>
          <a:p>
            <a:r>
              <a:rPr lang="sv-SE"/>
              <a:t>Klicka på ikonen för att lägga till en bild</a:t>
            </a:r>
          </a:p>
        </p:txBody>
      </p:sp>
      <p:sp>
        <p:nvSpPr>
          <p:cNvPr id="8" name="Platshållare för innehåll 2">
            <a:extLst>
              <a:ext uri="{FF2B5EF4-FFF2-40B4-BE49-F238E27FC236}">
                <a16:creationId xmlns:a16="http://schemas.microsoft.com/office/drawing/2014/main" id="{904D4155-AA85-4FC4-8D9C-99B3A7B7311D}"/>
              </a:ext>
            </a:extLst>
          </p:cNvPr>
          <p:cNvSpPr>
            <a:spLocks noGrp="1"/>
          </p:cNvSpPr>
          <p:nvPr>
            <p:ph sz="half" idx="1"/>
          </p:nvPr>
        </p:nvSpPr>
        <p:spPr>
          <a:xfrm>
            <a:off x="758835" y="4222149"/>
            <a:ext cx="10693390" cy="179923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9B0A363D-70D4-4660-A33B-05EF7DC8B5DA}"/>
              </a:ext>
            </a:extLst>
          </p:cNvPr>
          <p:cNvSpPr>
            <a:spLocks noGrp="1"/>
          </p:cNvSpPr>
          <p:nvPr>
            <p:ph type="title"/>
          </p:nvPr>
        </p:nvSpPr>
        <p:spPr>
          <a:xfrm>
            <a:off x="758835" y="3347613"/>
            <a:ext cx="10682646" cy="693572"/>
          </a:xfrm>
        </p:spPr>
        <p:txBody>
          <a:bodyPr/>
          <a:lstStyle>
            <a:lvl1pPr>
              <a:defRPr>
                <a:solidFill>
                  <a:schemeClr val="tx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4166493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ehåll + Bild (grö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02D6244-17B8-4633-8832-C0EBE29F482D}"/>
              </a:ext>
            </a:extLst>
          </p:cNvPr>
          <p:cNvSpPr/>
          <p:nvPr userDrawn="1"/>
        </p:nvSpPr>
        <p:spPr>
          <a:xfrm>
            <a:off x="0" y="0"/>
            <a:ext cx="6063095" cy="604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3FCFCD9-34FF-4FDA-96C5-3305E7E15F1E}"/>
              </a:ext>
            </a:extLst>
          </p:cNvPr>
          <p:cNvSpPr>
            <a:spLocks noGrp="1"/>
          </p:cNvSpPr>
          <p:nvPr>
            <p:ph type="title"/>
          </p:nvPr>
        </p:nvSpPr>
        <p:spPr>
          <a:xfrm>
            <a:off x="758836" y="761329"/>
            <a:ext cx="4509576" cy="693572"/>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6075683A-5236-44ED-92A9-2CB410D9CAC7}"/>
              </a:ext>
            </a:extLst>
          </p:cNvPr>
          <p:cNvSpPr>
            <a:spLocks noGrp="1"/>
          </p:cNvSpPr>
          <p:nvPr>
            <p:ph type="dt" sz="half" idx="10"/>
          </p:nvPr>
        </p:nvSpPr>
        <p:spPr/>
        <p:txBody>
          <a:bodyPr/>
          <a:lstStyle/>
          <a:p>
            <a:fld id="{4CF467A6-9F67-45AC-AFEB-65EE460F082B}" type="datetimeFigureOut">
              <a:rPr lang="sv-SE" smtClean="0"/>
              <a:pPr/>
              <a:t>2021-04-19</a:t>
            </a:fld>
            <a:endParaRPr lang="sv-SE" dirty="0"/>
          </a:p>
        </p:txBody>
      </p:sp>
      <p:sp>
        <p:nvSpPr>
          <p:cNvPr id="4" name="Platshållare för sidfot 3">
            <a:extLst>
              <a:ext uri="{FF2B5EF4-FFF2-40B4-BE49-F238E27FC236}">
                <a16:creationId xmlns:a16="http://schemas.microsoft.com/office/drawing/2014/main" id="{1AFDC0BF-C403-4268-B4D8-4A272AB061E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82FF113E-5F44-49F5-B52E-B28AA5DD5C49}"/>
              </a:ext>
            </a:extLst>
          </p:cNvPr>
          <p:cNvSpPr>
            <a:spLocks noGrp="1"/>
          </p:cNvSpPr>
          <p:nvPr>
            <p:ph type="sldNum" sz="quarter" idx="12"/>
          </p:nvPr>
        </p:nvSpPr>
        <p:spPr/>
        <p:txBody>
          <a:bodyPr/>
          <a:lstStyle/>
          <a:p>
            <a:fld id="{FC9C5FC7-4EC0-454A-870C-F4B0E4111A49}" type="slidenum">
              <a:rPr lang="sv-SE" smtClean="0"/>
              <a:pPr/>
              <a:t>‹#›</a:t>
            </a:fld>
            <a:endParaRPr lang="sv-SE" dirty="0"/>
          </a:p>
        </p:txBody>
      </p:sp>
      <p:sp>
        <p:nvSpPr>
          <p:cNvPr id="6" name="Platshållare för innehåll 2">
            <a:extLst>
              <a:ext uri="{FF2B5EF4-FFF2-40B4-BE49-F238E27FC236}">
                <a16:creationId xmlns:a16="http://schemas.microsoft.com/office/drawing/2014/main" id="{DA29EE2D-A380-4CD8-AFA2-A048C44D749B}"/>
              </a:ext>
            </a:extLst>
          </p:cNvPr>
          <p:cNvSpPr>
            <a:spLocks noGrp="1"/>
          </p:cNvSpPr>
          <p:nvPr>
            <p:ph sz="half" idx="1"/>
          </p:nvPr>
        </p:nvSpPr>
        <p:spPr>
          <a:xfrm>
            <a:off x="757238" y="1628775"/>
            <a:ext cx="4510953" cy="42784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DA0F6E7A-9ED1-4D88-A9B2-55887E5C6C96}"/>
              </a:ext>
            </a:extLst>
          </p:cNvPr>
          <p:cNvSpPr>
            <a:spLocks noGrp="1"/>
          </p:cNvSpPr>
          <p:nvPr>
            <p:ph type="pic" sz="quarter" idx="13"/>
          </p:nvPr>
        </p:nvSpPr>
        <p:spPr>
          <a:xfrm>
            <a:off x="6128905" y="0"/>
            <a:ext cx="6063095" cy="6045200"/>
          </a:xfrm>
          <a:solidFill>
            <a:schemeClr val="bg2"/>
          </a:solidFill>
        </p:spPr>
        <p:txBody>
          <a:bodyPr/>
          <a:lstStyle/>
          <a:p>
            <a:r>
              <a:rPr lang="sv-SE"/>
              <a:t>Klicka på ikonen för att lägga till en bild</a:t>
            </a:r>
          </a:p>
        </p:txBody>
      </p:sp>
    </p:spTree>
    <p:extLst>
      <p:ext uri="{BB962C8B-B14F-4D97-AF65-F5344CB8AC3E}">
        <p14:creationId xmlns:p14="http://schemas.microsoft.com/office/powerpoint/2010/main" val="39669770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nehåll + Bild (grön)">
    <p:spTree>
      <p:nvGrpSpPr>
        <p:cNvPr id="1" name=""/>
        <p:cNvGrpSpPr/>
        <p:nvPr/>
      </p:nvGrpSpPr>
      <p:grpSpPr>
        <a:xfrm>
          <a:off x="0" y="0"/>
          <a:ext cx="0" cy="0"/>
          <a:chOff x="0" y="0"/>
          <a:chExt cx="0" cy="0"/>
        </a:xfrm>
      </p:grpSpPr>
      <p:sp>
        <p:nvSpPr>
          <p:cNvPr id="16" name="Rektangel 15"/>
          <p:cNvSpPr/>
          <p:nvPr userDrawn="1"/>
        </p:nvSpPr>
        <p:spPr>
          <a:xfrm>
            <a:off x="6128905" y="0"/>
            <a:ext cx="6063095" cy="604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3FCFCD9-34FF-4FDA-96C5-3305E7E15F1E}"/>
              </a:ext>
            </a:extLst>
          </p:cNvPr>
          <p:cNvSpPr>
            <a:spLocks noGrp="1"/>
          </p:cNvSpPr>
          <p:nvPr>
            <p:ph type="title"/>
          </p:nvPr>
        </p:nvSpPr>
        <p:spPr>
          <a:xfrm>
            <a:off x="758836" y="761329"/>
            <a:ext cx="4509576" cy="693572"/>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6075683A-5236-44ED-92A9-2CB410D9CAC7}"/>
              </a:ext>
            </a:extLst>
          </p:cNvPr>
          <p:cNvSpPr>
            <a:spLocks noGrp="1"/>
          </p:cNvSpPr>
          <p:nvPr>
            <p:ph type="dt" sz="half" idx="10"/>
          </p:nvPr>
        </p:nvSpPr>
        <p:spPr/>
        <p:txBody>
          <a:bodyPr/>
          <a:lstStyle/>
          <a:p>
            <a:fld id="{4CF467A6-9F67-45AC-AFEB-65EE460F082B}" type="datetimeFigureOut">
              <a:rPr lang="sv-SE" smtClean="0"/>
              <a:pPr/>
              <a:t>2021-04-19</a:t>
            </a:fld>
            <a:endParaRPr lang="sv-SE" dirty="0"/>
          </a:p>
        </p:txBody>
      </p:sp>
      <p:sp>
        <p:nvSpPr>
          <p:cNvPr id="4" name="Platshållare för sidfot 3">
            <a:extLst>
              <a:ext uri="{FF2B5EF4-FFF2-40B4-BE49-F238E27FC236}">
                <a16:creationId xmlns:a16="http://schemas.microsoft.com/office/drawing/2014/main" id="{1AFDC0BF-C403-4268-B4D8-4A272AB061E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82FF113E-5F44-49F5-B52E-B28AA5DD5C49}"/>
              </a:ext>
            </a:extLst>
          </p:cNvPr>
          <p:cNvSpPr>
            <a:spLocks noGrp="1"/>
          </p:cNvSpPr>
          <p:nvPr>
            <p:ph type="sldNum" sz="quarter" idx="12"/>
          </p:nvPr>
        </p:nvSpPr>
        <p:spPr/>
        <p:txBody>
          <a:bodyPr/>
          <a:lstStyle/>
          <a:p>
            <a:fld id="{FC9C5FC7-4EC0-454A-870C-F4B0E4111A49}" type="slidenum">
              <a:rPr lang="sv-SE" smtClean="0"/>
              <a:pPr/>
              <a:t>‹#›</a:t>
            </a:fld>
            <a:endParaRPr lang="sv-SE" dirty="0"/>
          </a:p>
        </p:txBody>
      </p:sp>
      <p:sp>
        <p:nvSpPr>
          <p:cNvPr id="6" name="Platshållare för innehåll 2">
            <a:extLst>
              <a:ext uri="{FF2B5EF4-FFF2-40B4-BE49-F238E27FC236}">
                <a16:creationId xmlns:a16="http://schemas.microsoft.com/office/drawing/2014/main" id="{DA29EE2D-A380-4CD8-AFA2-A048C44D749B}"/>
              </a:ext>
            </a:extLst>
          </p:cNvPr>
          <p:cNvSpPr>
            <a:spLocks noGrp="1"/>
          </p:cNvSpPr>
          <p:nvPr>
            <p:ph sz="half" idx="1"/>
          </p:nvPr>
        </p:nvSpPr>
        <p:spPr>
          <a:xfrm>
            <a:off x="757238" y="1628775"/>
            <a:ext cx="4510953" cy="42784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7"/>
          <p:cNvSpPr>
            <a:spLocks noGrp="1"/>
          </p:cNvSpPr>
          <p:nvPr>
            <p:ph type="pic" sz="quarter" idx="14"/>
          </p:nvPr>
        </p:nvSpPr>
        <p:spPr>
          <a:xfrm>
            <a:off x="0" y="11899"/>
            <a:ext cx="6465142" cy="6033301"/>
          </a:xfrm>
          <a:custGeom>
            <a:avLst/>
            <a:gdLst>
              <a:gd name="connsiteX0" fmla="*/ 0 w 4918827"/>
              <a:gd name="connsiteY0" fmla="*/ 0 h 5148000"/>
              <a:gd name="connsiteX1" fmla="*/ 4575797 w 4918827"/>
              <a:gd name="connsiteY1" fmla="*/ 0 h 5148000"/>
              <a:gd name="connsiteX2" fmla="*/ 4575797 w 4918827"/>
              <a:gd name="connsiteY2" fmla="*/ 2459215 h 5148000"/>
              <a:gd name="connsiteX3" fmla="*/ 4687052 w 4918827"/>
              <a:gd name="connsiteY3" fmla="*/ 2459215 h 5148000"/>
              <a:gd name="connsiteX4" fmla="*/ 4687052 w 4918827"/>
              <a:gd name="connsiteY4" fmla="*/ 2343327 h 5148000"/>
              <a:gd name="connsiteX5" fmla="*/ 4918827 w 4918827"/>
              <a:gd name="connsiteY5" fmla="*/ 2575102 h 5148000"/>
              <a:gd name="connsiteX6" fmla="*/ 4687052 w 4918827"/>
              <a:gd name="connsiteY6" fmla="*/ 2806877 h 5148000"/>
              <a:gd name="connsiteX7" fmla="*/ 4687052 w 4918827"/>
              <a:gd name="connsiteY7" fmla="*/ 2690990 h 5148000"/>
              <a:gd name="connsiteX8" fmla="*/ 4575797 w 4918827"/>
              <a:gd name="connsiteY8" fmla="*/ 2690990 h 5148000"/>
              <a:gd name="connsiteX9" fmla="*/ 4575797 w 4918827"/>
              <a:gd name="connsiteY9" fmla="*/ 5148000 h 5148000"/>
              <a:gd name="connsiteX10" fmla="*/ 0 w 4918827"/>
              <a:gd name="connsiteY10" fmla="*/ 5148000 h 5148000"/>
              <a:gd name="connsiteX0" fmla="*/ 0 w 5510643"/>
              <a:gd name="connsiteY0" fmla="*/ 0 h 5161604"/>
              <a:gd name="connsiteX1" fmla="*/ 5167613 w 5510643"/>
              <a:gd name="connsiteY1" fmla="*/ 13604 h 5161604"/>
              <a:gd name="connsiteX2" fmla="*/ 5167613 w 5510643"/>
              <a:gd name="connsiteY2" fmla="*/ 2472819 h 5161604"/>
              <a:gd name="connsiteX3" fmla="*/ 5278868 w 5510643"/>
              <a:gd name="connsiteY3" fmla="*/ 2472819 h 5161604"/>
              <a:gd name="connsiteX4" fmla="*/ 5278868 w 5510643"/>
              <a:gd name="connsiteY4" fmla="*/ 2356931 h 5161604"/>
              <a:gd name="connsiteX5" fmla="*/ 5510643 w 5510643"/>
              <a:gd name="connsiteY5" fmla="*/ 2588706 h 5161604"/>
              <a:gd name="connsiteX6" fmla="*/ 5278868 w 5510643"/>
              <a:gd name="connsiteY6" fmla="*/ 2820481 h 5161604"/>
              <a:gd name="connsiteX7" fmla="*/ 5278868 w 5510643"/>
              <a:gd name="connsiteY7" fmla="*/ 2704594 h 5161604"/>
              <a:gd name="connsiteX8" fmla="*/ 5167613 w 5510643"/>
              <a:gd name="connsiteY8" fmla="*/ 2704594 h 5161604"/>
              <a:gd name="connsiteX9" fmla="*/ 5167613 w 5510643"/>
              <a:gd name="connsiteY9" fmla="*/ 5161604 h 5161604"/>
              <a:gd name="connsiteX10" fmla="*/ 591816 w 5510643"/>
              <a:gd name="connsiteY10" fmla="*/ 5161604 h 5161604"/>
              <a:gd name="connsiteX11" fmla="*/ 0 w 5510643"/>
              <a:gd name="connsiteY11" fmla="*/ 0 h 5161604"/>
              <a:gd name="connsiteX0" fmla="*/ 20408 w 5531051"/>
              <a:gd name="connsiteY0" fmla="*/ 0 h 5161604"/>
              <a:gd name="connsiteX1" fmla="*/ 5188021 w 5531051"/>
              <a:gd name="connsiteY1" fmla="*/ 13604 h 5161604"/>
              <a:gd name="connsiteX2" fmla="*/ 5188021 w 5531051"/>
              <a:gd name="connsiteY2" fmla="*/ 2472819 h 5161604"/>
              <a:gd name="connsiteX3" fmla="*/ 5299276 w 5531051"/>
              <a:gd name="connsiteY3" fmla="*/ 2472819 h 5161604"/>
              <a:gd name="connsiteX4" fmla="*/ 5299276 w 5531051"/>
              <a:gd name="connsiteY4" fmla="*/ 2356931 h 5161604"/>
              <a:gd name="connsiteX5" fmla="*/ 5531051 w 5531051"/>
              <a:gd name="connsiteY5" fmla="*/ 2588706 h 5161604"/>
              <a:gd name="connsiteX6" fmla="*/ 5299276 w 5531051"/>
              <a:gd name="connsiteY6" fmla="*/ 2820481 h 5161604"/>
              <a:gd name="connsiteX7" fmla="*/ 5299276 w 5531051"/>
              <a:gd name="connsiteY7" fmla="*/ 2704594 h 5161604"/>
              <a:gd name="connsiteX8" fmla="*/ 5188021 w 5531051"/>
              <a:gd name="connsiteY8" fmla="*/ 2704594 h 5161604"/>
              <a:gd name="connsiteX9" fmla="*/ 5188021 w 5531051"/>
              <a:gd name="connsiteY9" fmla="*/ 5161604 h 5161604"/>
              <a:gd name="connsiteX10" fmla="*/ 0 w 5531051"/>
              <a:gd name="connsiteY10" fmla="*/ 5148000 h 5161604"/>
              <a:gd name="connsiteX11" fmla="*/ 20408 w 5531051"/>
              <a:gd name="connsiteY11" fmla="*/ 0 h 5161604"/>
              <a:gd name="connsiteX0" fmla="*/ 20408 w 5531051"/>
              <a:gd name="connsiteY0" fmla="*/ 0 h 5161604"/>
              <a:gd name="connsiteX1" fmla="*/ 5188021 w 5531051"/>
              <a:gd name="connsiteY1" fmla="*/ 13604 h 5161604"/>
              <a:gd name="connsiteX2" fmla="*/ 5188021 w 5531051"/>
              <a:gd name="connsiteY2" fmla="*/ 2472819 h 5161604"/>
              <a:gd name="connsiteX3" fmla="*/ 5299276 w 5531051"/>
              <a:gd name="connsiteY3" fmla="*/ 2472819 h 5161604"/>
              <a:gd name="connsiteX4" fmla="*/ 5299276 w 5531051"/>
              <a:gd name="connsiteY4" fmla="*/ 2356931 h 5161604"/>
              <a:gd name="connsiteX5" fmla="*/ 5531051 w 5531051"/>
              <a:gd name="connsiteY5" fmla="*/ 2588706 h 5161604"/>
              <a:gd name="connsiteX6" fmla="*/ 5299276 w 5531051"/>
              <a:gd name="connsiteY6" fmla="*/ 2820481 h 5161604"/>
              <a:gd name="connsiteX7" fmla="*/ 5299276 w 5531051"/>
              <a:gd name="connsiteY7" fmla="*/ 2704594 h 5161604"/>
              <a:gd name="connsiteX8" fmla="*/ 5188021 w 5531051"/>
              <a:gd name="connsiteY8" fmla="*/ 2704594 h 5161604"/>
              <a:gd name="connsiteX9" fmla="*/ 5188021 w 5531051"/>
              <a:gd name="connsiteY9" fmla="*/ 5161604 h 5161604"/>
              <a:gd name="connsiteX10" fmla="*/ 0 w 5531051"/>
              <a:gd name="connsiteY10" fmla="*/ 5158095 h 5161604"/>
              <a:gd name="connsiteX11" fmla="*/ 20408 w 5531051"/>
              <a:gd name="connsiteY11" fmla="*/ 0 h 516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1051" h="5161604">
                <a:moveTo>
                  <a:pt x="20408" y="0"/>
                </a:moveTo>
                <a:lnTo>
                  <a:pt x="5188021" y="13604"/>
                </a:lnTo>
                <a:lnTo>
                  <a:pt x="5188021" y="2472819"/>
                </a:lnTo>
                <a:lnTo>
                  <a:pt x="5299276" y="2472819"/>
                </a:lnTo>
                <a:lnTo>
                  <a:pt x="5299276" y="2356931"/>
                </a:lnTo>
                <a:lnTo>
                  <a:pt x="5531051" y="2588706"/>
                </a:lnTo>
                <a:lnTo>
                  <a:pt x="5299276" y="2820481"/>
                </a:lnTo>
                <a:lnTo>
                  <a:pt x="5299276" y="2704594"/>
                </a:lnTo>
                <a:lnTo>
                  <a:pt x="5188021" y="2704594"/>
                </a:lnTo>
                <a:lnTo>
                  <a:pt x="5188021" y="5161604"/>
                </a:lnTo>
                <a:lnTo>
                  <a:pt x="0" y="5158095"/>
                </a:lnTo>
                <a:cubicBezTo>
                  <a:pt x="0" y="3442095"/>
                  <a:pt x="20408" y="1716000"/>
                  <a:pt x="20408" y="0"/>
                </a:cubicBezTo>
                <a:close/>
              </a:path>
            </a:pathLst>
          </a:custGeom>
          <a:solidFill>
            <a:schemeClr val="bg2"/>
          </a:solidFill>
        </p:spPr>
        <p:txBody>
          <a:bodyPr wrap="square">
            <a:noAutofit/>
          </a:bodyPr>
          <a:lstStyle/>
          <a:p>
            <a:r>
              <a:rPr lang="sv-SE"/>
              <a:t>Klicka på ikonen för att lägga till en bild</a:t>
            </a:r>
            <a:endParaRPr lang="sv-SE" dirty="0"/>
          </a:p>
        </p:txBody>
      </p:sp>
      <p:sp>
        <p:nvSpPr>
          <p:cNvPr id="13" name="Rubrik 1">
            <a:extLst>
              <a:ext uri="{FF2B5EF4-FFF2-40B4-BE49-F238E27FC236}">
                <a16:creationId xmlns:a16="http://schemas.microsoft.com/office/drawing/2014/main" id="{43FCFCD9-34FF-4FDA-96C5-3305E7E15F1E}"/>
              </a:ext>
            </a:extLst>
          </p:cNvPr>
          <p:cNvSpPr txBox="1">
            <a:spLocks/>
          </p:cNvSpPr>
          <p:nvPr userDrawn="1"/>
        </p:nvSpPr>
        <p:spPr>
          <a:xfrm>
            <a:off x="6923527" y="913729"/>
            <a:ext cx="4509576" cy="693572"/>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b="0" i="0" kern="1200">
                <a:solidFill>
                  <a:schemeClr val="bg1"/>
                </a:solidFill>
                <a:latin typeface="+mj-lt"/>
                <a:ea typeface="+mj-ea"/>
                <a:cs typeface="+mj-cs"/>
              </a:defRPr>
            </a:lvl1pPr>
          </a:lstStyle>
          <a:p>
            <a:r>
              <a:rPr lang="sv-SE" sz="3600" dirty="0">
                <a:solidFill>
                  <a:schemeClr val="bg1"/>
                </a:solidFill>
              </a:rPr>
              <a:t>Klicka här för att</a:t>
            </a:r>
          </a:p>
          <a:p>
            <a:r>
              <a:rPr lang="sv-SE" sz="3600" dirty="0">
                <a:solidFill>
                  <a:schemeClr val="bg1"/>
                </a:solidFill>
              </a:rPr>
              <a:t>ändra format</a:t>
            </a:r>
          </a:p>
        </p:txBody>
      </p:sp>
      <p:sp>
        <p:nvSpPr>
          <p:cNvPr id="15" name="Platshållare för text 14"/>
          <p:cNvSpPr>
            <a:spLocks noGrp="1"/>
          </p:cNvSpPr>
          <p:nvPr>
            <p:ph type="body" sz="quarter" idx="16"/>
          </p:nvPr>
        </p:nvSpPr>
        <p:spPr>
          <a:xfrm>
            <a:off x="6935843" y="1781174"/>
            <a:ext cx="4497039" cy="402327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3673556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nehåll + bild (trekant) ny">
    <p:spTree>
      <p:nvGrpSpPr>
        <p:cNvPr id="1" name=""/>
        <p:cNvGrpSpPr/>
        <p:nvPr/>
      </p:nvGrpSpPr>
      <p:grpSpPr>
        <a:xfrm>
          <a:off x="0" y="0"/>
          <a:ext cx="0" cy="0"/>
          <a:chOff x="0" y="0"/>
          <a:chExt cx="0" cy="0"/>
        </a:xfrm>
      </p:grpSpPr>
      <p:sp>
        <p:nvSpPr>
          <p:cNvPr id="25" name="Platshållare för bild 24">
            <a:extLst>
              <a:ext uri="{FF2B5EF4-FFF2-40B4-BE49-F238E27FC236}">
                <a16:creationId xmlns:a16="http://schemas.microsoft.com/office/drawing/2014/main" id="{4E93C2AD-A695-4058-ADDD-F7AFBA0258E3}"/>
              </a:ext>
            </a:extLst>
          </p:cNvPr>
          <p:cNvSpPr>
            <a:spLocks noGrp="1"/>
          </p:cNvSpPr>
          <p:nvPr>
            <p:ph type="pic" sz="quarter" idx="14"/>
          </p:nvPr>
        </p:nvSpPr>
        <p:spPr>
          <a:xfrm>
            <a:off x="3416007" y="1"/>
            <a:ext cx="8775993" cy="6858000"/>
          </a:xfrm>
          <a:custGeom>
            <a:avLst/>
            <a:gdLst>
              <a:gd name="connsiteX0" fmla="*/ 2546156 w 8775993"/>
              <a:gd name="connsiteY0" fmla="*/ 6392683 h 6858000"/>
              <a:gd name="connsiteX1" fmla="*/ 2492622 w 8775993"/>
              <a:gd name="connsiteY1" fmla="*/ 6435013 h 6858000"/>
              <a:gd name="connsiteX2" fmla="*/ 2467722 w 8775993"/>
              <a:gd name="connsiteY2" fmla="*/ 6454933 h 6858000"/>
              <a:gd name="connsiteX3" fmla="*/ 2467722 w 8775993"/>
              <a:gd name="connsiteY3" fmla="*/ 6680276 h 6858000"/>
              <a:gd name="connsiteX4" fmla="*/ 2546156 w 8775993"/>
              <a:gd name="connsiteY4" fmla="*/ 6680276 h 6858000"/>
              <a:gd name="connsiteX5" fmla="*/ 2816055 w 8775993"/>
              <a:gd name="connsiteY5" fmla="*/ 6301798 h 6858000"/>
              <a:gd name="connsiteX6" fmla="*/ 2816055 w 8775993"/>
              <a:gd name="connsiteY6" fmla="*/ 6525659 h 6858000"/>
              <a:gd name="connsiteX7" fmla="*/ 2810594 w 8775993"/>
              <a:gd name="connsiteY7" fmla="*/ 6531119 h 6858000"/>
              <a:gd name="connsiteX8" fmla="*/ 2805878 w 8775993"/>
              <a:gd name="connsiteY8" fmla="*/ 6528885 h 6858000"/>
              <a:gd name="connsiteX9" fmla="*/ 2662396 w 8775993"/>
              <a:gd name="connsiteY9" fmla="*/ 6303287 h 6858000"/>
              <a:gd name="connsiteX10" fmla="*/ 2567321 w 8775993"/>
              <a:gd name="connsiteY10" fmla="*/ 6378735 h 6858000"/>
              <a:gd name="connsiteX11" fmla="*/ 2567321 w 8775993"/>
              <a:gd name="connsiteY11" fmla="*/ 6680276 h 6858000"/>
              <a:gd name="connsiteX12" fmla="*/ 2643530 w 8775993"/>
              <a:gd name="connsiteY12" fmla="*/ 6680276 h 6858000"/>
              <a:gd name="connsiteX13" fmla="*/ 2643530 w 8775993"/>
              <a:gd name="connsiteY13" fmla="*/ 6670597 h 6858000"/>
              <a:gd name="connsiteX14" fmla="*/ 2643530 w 8775993"/>
              <a:gd name="connsiteY14" fmla="*/ 6434576 h 6858000"/>
              <a:gd name="connsiteX15" fmla="*/ 2648991 w 8775993"/>
              <a:gd name="connsiteY15" fmla="*/ 6429116 h 6858000"/>
              <a:gd name="connsiteX16" fmla="*/ 2653708 w 8775993"/>
              <a:gd name="connsiteY16" fmla="*/ 6431598 h 6858000"/>
              <a:gd name="connsiteX17" fmla="*/ 2809353 w 8775993"/>
              <a:gd name="connsiteY17" fmla="*/ 6675809 h 6858000"/>
              <a:gd name="connsiteX18" fmla="*/ 2812084 w 8775993"/>
              <a:gd name="connsiteY18" fmla="*/ 6680276 h 6858000"/>
              <a:gd name="connsiteX19" fmla="*/ 2816800 w 8775993"/>
              <a:gd name="connsiteY19" fmla="*/ 6680276 h 6858000"/>
              <a:gd name="connsiteX20" fmla="*/ 2892264 w 8775993"/>
              <a:gd name="connsiteY20" fmla="*/ 6680276 h 6858000"/>
              <a:gd name="connsiteX21" fmla="*/ 2892264 w 8775993"/>
              <a:gd name="connsiteY21" fmla="*/ 6301798 h 6858000"/>
              <a:gd name="connsiteX22" fmla="*/ 8775993 w 8775993"/>
              <a:gd name="connsiteY22" fmla="*/ 0 h 6858000"/>
              <a:gd name="connsiteX23" fmla="*/ 8775993 w 8775993"/>
              <a:gd name="connsiteY23" fmla="*/ 6543621 h 6858000"/>
              <a:gd name="connsiteX24" fmla="*/ 3080793 w 8775993"/>
              <a:gd name="connsiteY24" fmla="*/ 6543621 h 6858000"/>
              <a:gd name="connsiteX25" fmla="*/ 3080793 w 8775993"/>
              <a:gd name="connsiteY25" fmla="*/ 6554421 h 6858000"/>
              <a:gd name="connsiteX26" fmla="*/ 8775993 w 8775993"/>
              <a:gd name="connsiteY26" fmla="*/ 6554421 h 6858000"/>
              <a:gd name="connsiteX27" fmla="*/ 8775993 w 8775993"/>
              <a:gd name="connsiteY27" fmla="*/ 6858000 h 6858000"/>
              <a:gd name="connsiteX28" fmla="*/ 0 w 8775993"/>
              <a:gd name="connsiteY28" fmla="*/ 6858000 h 6858000"/>
              <a:gd name="connsiteX29" fmla="*/ 388483 w 8775993"/>
              <a:gd name="connsiteY29" fmla="*/ 6554421 h 6858000"/>
              <a:gd name="connsiteX30" fmla="*/ 2279193 w 8775993"/>
              <a:gd name="connsiteY30" fmla="*/ 6554421 h 6858000"/>
              <a:gd name="connsiteX31" fmla="*/ 2279193 w 8775993"/>
              <a:gd name="connsiteY31" fmla="*/ 6543621 h 6858000"/>
              <a:gd name="connsiteX32" fmla="*/ 402303 w 8775993"/>
              <a:gd name="connsiteY32" fmla="*/ 6543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775993" h="6858000">
                <a:moveTo>
                  <a:pt x="2546156" y="6392683"/>
                </a:moveTo>
                <a:lnTo>
                  <a:pt x="2492622" y="6435013"/>
                </a:lnTo>
                <a:lnTo>
                  <a:pt x="2467722" y="6454933"/>
                </a:lnTo>
                <a:lnTo>
                  <a:pt x="2467722" y="6680276"/>
                </a:lnTo>
                <a:lnTo>
                  <a:pt x="2546156" y="6680276"/>
                </a:lnTo>
                <a:close/>
                <a:moveTo>
                  <a:pt x="2816055" y="6301798"/>
                </a:moveTo>
                <a:cubicBezTo>
                  <a:pt x="2816055" y="6301798"/>
                  <a:pt x="2816055" y="6525659"/>
                  <a:pt x="2816055" y="6525659"/>
                </a:cubicBezTo>
                <a:cubicBezTo>
                  <a:pt x="2816055" y="6528637"/>
                  <a:pt x="2813573" y="6531119"/>
                  <a:pt x="2810594" y="6531119"/>
                </a:cubicBezTo>
                <a:cubicBezTo>
                  <a:pt x="2808608" y="6531119"/>
                  <a:pt x="2806871" y="6530374"/>
                  <a:pt x="2805878" y="6528885"/>
                </a:cubicBezTo>
                <a:cubicBezTo>
                  <a:pt x="2662396" y="6303287"/>
                  <a:pt x="2662396" y="6303287"/>
                  <a:pt x="2662396" y="6303287"/>
                </a:cubicBezTo>
                <a:cubicBezTo>
                  <a:pt x="2567321" y="6378735"/>
                  <a:pt x="2567321" y="6378735"/>
                  <a:pt x="2567321" y="6378735"/>
                </a:cubicBezTo>
                <a:cubicBezTo>
                  <a:pt x="2567321" y="6680276"/>
                  <a:pt x="2567321" y="6680276"/>
                  <a:pt x="2567321" y="6680276"/>
                </a:cubicBezTo>
                <a:cubicBezTo>
                  <a:pt x="2643530" y="6680276"/>
                  <a:pt x="2643530" y="6680276"/>
                  <a:pt x="2643530" y="6680276"/>
                </a:cubicBezTo>
                <a:cubicBezTo>
                  <a:pt x="2643530" y="6670597"/>
                  <a:pt x="2643530" y="6670597"/>
                  <a:pt x="2643530" y="6670597"/>
                </a:cubicBezTo>
                <a:cubicBezTo>
                  <a:pt x="2643530" y="6434576"/>
                  <a:pt x="2643530" y="6434576"/>
                  <a:pt x="2643530" y="6434576"/>
                </a:cubicBezTo>
                <a:cubicBezTo>
                  <a:pt x="2643530" y="6431598"/>
                  <a:pt x="2646013" y="6429116"/>
                  <a:pt x="2648991" y="6429116"/>
                </a:cubicBezTo>
                <a:cubicBezTo>
                  <a:pt x="2650977" y="6429116"/>
                  <a:pt x="2652963" y="6430108"/>
                  <a:pt x="2653708" y="6431598"/>
                </a:cubicBezTo>
                <a:cubicBezTo>
                  <a:pt x="2809353" y="6675809"/>
                  <a:pt x="2809353" y="6675809"/>
                  <a:pt x="2809353" y="6675809"/>
                </a:cubicBezTo>
                <a:cubicBezTo>
                  <a:pt x="2810098" y="6677050"/>
                  <a:pt x="2812084" y="6680276"/>
                  <a:pt x="2812084" y="6680276"/>
                </a:cubicBezTo>
                <a:cubicBezTo>
                  <a:pt x="2816800" y="6680276"/>
                  <a:pt x="2816800" y="6680276"/>
                  <a:pt x="2816800" y="6680276"/>
                </a:cubicBezTo>
                <a:cubicBezTo>
                  <a:pt x="2892264" y="6680276"/>
                  <a:pt x="2892264" y="6680276"/>
                  <a:pt x="2892264" y="6680276"/>
                </a:cubicBezTo>
                <a:cubicBezTo>
                  <a:pt x="2892264" y="6301798"/>
                  <a:pt x="2892264" y="6301798"/>
                  <a:pt x="2892264" y="6301798"/>
                </a:cubicBezTo>
                <a:close/>
                <a:moveTo>
                  <a:pt x="8775993" y="0"/>
                </a:moveTo>
                <a:lnTo>
                  <a:pt x="8775993" y="6543621"/>
                </a:lnTo>
                <a:lnTo>
                  <a:pt x="3080793" y="6543621"/>
                </a:lnTo>
                <a:lnTo>
                  <a:pt x="3080793" y="6554421"/>
                </a:lnTo>
                <a:lnTo>
                  <a:pt x="8775993" y="6554421"/>
                </a:lnTo>
                <a:lnTo>
                  <a:pt x="8775993" y="6858000"/>
                </a:lnTo>
                <a:lnTo>
                  <a:pt x="0" y="6858000"/>
                </a:lnTo>
                <a:lnTo>
                  <a:pt x="388483" y="6554421"/>
                </a:lnTo>
                <a:lnTo>
                  <a:pt x="2279193" y="6554421"/>
                </a:lnTo>
                <a:lnTo>
                  <a:pt x="2279193" y="6543621"/>
                </a:lnTo>
                <a:lnTo>
                  <a:pt x="402303" y="6543621"/>
                </a:lnTo>
                <a:close/>
              </a:path>
            </a:pathLst>
          </a:custGeom>
          <a:solidFill>
            <a:schemeClr val="bg2"/>
          </a:solidFill>
        </p:spPr>
        <p:txBody>
          <a:bodyPr wrap="square">
            <a:noAutofit/>
          </a:body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8D84FBD9-5964-47A9-99A2-323F11E4B80C}"/>
              </a:ext>
            </a:extLst>
          </p:cNvPr>
          <p:cNvSpPr>
            <a:spLocks noGrp="1"/>
          </p:cNvSpPr>
          <p:nvPr>
            <p:ph type="dt" sz="half" idx="10"/>
          </p:nvPr>
        </p:nvSpPr>
        <p:spPr/>
        <p:txBody>
          <a:bodyPr/>
          <a:lstStyle/>
          <a:p>
            <a:fld id="{4CF467A6-9F67-45AC-AFEB-65EE460F082B}" type="datetimeFigureOut">
              <a:rPr lang="sv-SE" smtClean="0"/>
              <a:pPr/>
              <a:t>2021-04-19</a:t>
            </a:fld>
            <a:endParaRPr lang="sv-SE" dirty="0"/>
          </a:p>
        </p:txBody>
      </p:sp>
      <p:sp>
        <p:nvSpPr>
          <p:cNvPr id="4" name="Platshållare för sidfot 3">
            <a:extLst>
              <a:ext uri="{FF2B5EF4-FFF2-40B4-BE49-F238E27FC236}">
                <a16:creationId xmlns:a16="http://schemas.microsoft.com/office/drawing/2014/main" id="{E1471BDD-2BC1-4C98-B787-1E89A3005279}"/>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BD3D1D5-BACC-4C2F-92F1-B7602C3A1858}"/>
              </a:ext>
            </a:extLst>
          </p:cNvPr>
          <p:cNvSpPr>
            <a:spLocks noGrp="1"/>
          </p:cNvSpPr>
          <p:nvPr>
            <p:ph type="sldNum" sz="quarter" idx="12"/>
          </p:nvPr>
        </p:nvSpPr>
        <p:spPr/>
        <p:txBody>
          <a:bodyPr/>
          <a:lstStyle/>
          <a:p>
            <a:fld id="{FC9C5FC7-4EC0-454A-870C-F4B0E4111A49}" type="slidenum">
              <a:rPr lang="sv-SE" smtClean="0"/>
              <a:pPr/>
              <a:t>‹#›</a:t>
            </a:fld>
            <a:endParaRPr lang="sv-SE" dirty="0"/>
          </a:p>
        </p:txBody>
      </p:sp>
      <p:sp>
        <p:nvSpPr>
          <p:cNvPr id="15" name="Rubrik 14">
            <a:extLst>
              <a:ext uri="{FF2B5EF4-FFF2-40B4-BE49-F238E27FC236}">
                <a16:creationId xmlns:a16="http://schemas.microsoft.com/office/drawing/2014/main" id="{0BD2FF80-3C37-48E0-82A6-9A01E7496575}"/>
              </a:ext>
            </a:extLst>
          </p:cNvPr>
          <p:cNvSpPr>
            <a:spLocks noGrp="1"/>
          </p:cNvSpPr>
          <p:nvPr>
            <p:ph type="title"/>
          </p:nvPr>
        </p:nvSpPr>
        <p:spPr>
          <a:xfrm>
            <a:off x="758835" y="761329"/>
            <a:ext cx="10693390" cy="693572"/>
          </a:xfrm>
        </p:spPr>
        <p:txBody>
          <a:bodyPr/>
          <a:lstStyle>
            <a:lvl1pPr>
              <a:defRPr>
                <a:solidFill>
                  <a:schemeClr val="tx1"/>
                </a:solidFill>
              </a:defRPr>
            </a:lvl1pPr>
          </a:lstStyle>
          <a:p>
            <a:r>
              <a:rPr lang="sv-SE"/>
              <a:t>Klicka här för att ändra mall för rubrikformat</a:t>
            </a:r>
            <a:endParaRPr lang="sv-SE" dirty="0"/>
          </a:p>
        </p:txBody>
      </p:sp>
      <p:sp>
        <p:nvSpPr>
          <p:cNvPr id="7" name="Platshållare för text 6">
            <a:extLst>
              <a:ext uri="{FF2B5EF4-FFF2-40B4-BE49-F238E27FC236}">
                <a16:creationId xmlns:a16="http://schemas.microsoft.com/office/drawing/2014/main" id="{9C2D7E50-2C46-47FD-88C1-456F6DD2A562}"/>
              </a:ext>
            </a:extLst>
          </p:cNvPr>
          <p:cNvSpPr>
            <a:spLocks noGrp="1"/>
          </p:cNvSpPr>
          <p:nvPr>
            <p:ph type="body" sz="quarter" idx="15"/>
          </p:nvPr>
        </p:nvSpPr>
        <p:spPr>
          <a:xfrm>
            <a:off x="757238" y="1628775"/>
            <a:ext cx="9524567" cy="441642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cxnSp>
        <p:nvCxnSpPr>
          <p:cNvPr id="20" name="Rak koppling 19">
            <a:extLst>
              <a:ext uri="{FF2B5EF4-FFF2-40B4-BE49-F238E27FC236}">
                <a16:creationId xmlns:a16="http://schemas.microsoft.com/office/drawing/2014/main" id="{AA2DE00F-244C-46E5-8890-B1A932E97E12}"/>
              </a:ext>
            </a:extLst>
          </p:cNvPr>
          <p:cNvCxnSpPr>
            <a:cxnSpLocks/>
          </p:cNvCxnSpPr>
          <p:nvPr userDrawn="1"/>
        </p:nvCxnSpPr>
        <p:spPr>
          <a:xfrm>
            <a:off x="0" y="6547325"/>
            <a:ext cx="381952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55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2">
    <p:spTree>
      <p:nvGrpSpPr>
        <p:cNvPr id="1" name=""/>
        <p:cNvGrpSpPr/>
        <p:nvPr/>
      </p:nvGrpSpPr>
      <p:grpSpPr>
        <a:xfrm>
          <a:off x="0" y="0"/>
          <a:ext cx="0" cy="0"/>
          <a:chOff x="0" y="0"/>
          <a:chExt cx="0" cy="0"/>
        </a:xfrm>
      </p:grpSpPr>
      <p:sp>
        <p:nvSpPr>
          <p:cNvPr id="32" name="Platshållare för bild 31">
            <a:extLst>
              <a:ext uri="{FF2B5EF4-FFF2-40B4-BE49-F238E27FC236}">
                <a16:creationId xmlns:a16="http://schemas.microsoft.com/office/drawing/2014/main" id="{864A486C-30BF-4D0F-B21E-3A54B74E93E0}"/>
              </a:ext>
            </a:extLst>
          </p:cNvPr>
          <p:cNvSpPr>
            <a:spLocks noGrp="1"/>
          </p:cNvSpPr>
          <p:nvPr>
            <p:ph type="pic" sz="quarter" idx="10"/>
          </p:nvPr>
        </p:nvSpPr>
        <p:spPr>
          <a:xfrm>
            <a:off x="0" y="0"/>
            <a:ext cx="12192001" cy="6858001"/>
          </a:xfrm>
          <a:custGeom>
            <a:avLst/>
            <a:gdLst>
              <a:gd name="connsiteX0" fmla="*/ 5127629 w 12192001"/>
              <a:gd name="connsiteY0" fmla="*/ 4975227 h 6858001"/>
              <a:gd name="connsiteX1" fmla="*/ 5164139 w 12192001"/>
              <a:gd name="connsiteY1" fmla="*/ 5075240 h 6858001"/>
              <a:gd name="connsiteX2" fmla="*/ 5091115 w 12192001"/>
              <a:gd name="connsiteY2" fmla="*/ 5075240 h 6858001"/>
              <a:gd name="connsiteX3" fmla="*/ 7904762 w 12192001"/>
              <a:gd name="connsiteY3" fmla="*/ 4965707 h 6858001"/>
              <a:gd name="connsiteX4" fmla="*/ 7941274 w 12192001"/>
              <a:gd name="connsiteY4" fmla="*/ 5070482 h 6858001"/>
              <a:gd name="connsiteX5" fmla="*/ 7866661 w 12192001"/>
              <a:gd name="connsiteY5" fmla="*/ 5070482 h 6858001"/>
              <a:gd name="connsiteX6" fmla="*/ 4322764 w 12192001"/>
              <a:gd name="connsiteY6" fmla="*/ 4965706 h 6858001"/>
              <a:gd name="connsiteX7" fmla="*/ 4359276 w 12192001"/>
              <a:gd name="connsiteY7" fmla="*/ 5070481 h 6858001"/>
              <a:gd name="connsiteX8" fmla="*/ 4284663 w 12192001"/>
              <a:gd name="connsiteY8" fmla="*/ 5070481 h 6858001"/>
              <a:gd name="connsiteX9" fmla="*/ 7053278 w 12192001"/>
              <a:gd name="connsiteY9" fmla="*/ 4946652 h 6858001"/>
              <a:gd name="connsiteX10" fmla="*/ 7120373 w 12192001"/>
              <a:gd name="connsiteY10" fmla="*/ 4946652 h 6858001"/>
              <a:gd name="connsiteX11" fmla="*/ 7153920 w 12192001"/>
              <a:gd name="connsiteY11" fmla="*/ 4957096 h 6858001"/>
              <a:gd name="connsiteX12" fmla="*/ 7164403 w 12192001"/>
              <a:gd name="connsiteY12" fmla="*/ 4986340 h 6858001"/>
              <a:gd name="connsiteX13" fmla="*/ 7153920 w 12192001"/>
              <a:gd name="connsiteY13" fmla="*/ 5017672 h 6858001"/>
              <a:gd name="connsiteX14" fmla="*/ 7120373 w 12192001"/>
              <a:gd name="connsiteY14" fmla="*/ 5026027 h 6858001"/>
              <a:gd name="connsiteX15" fmla="*/ 7053278 w 12192001"/>
              <a:gd name="connsiteY15" fmla="*/ 5026027 h 6858001"/>
              <a:gd name="connsiteX16" fmla="*/ 7053278 w 12192001"/>
              <a:gd name="connsiteY16" fmla="*/ 4946652 h 6858001"/>
              <a:gd name="connsiteX17" fmla="*/ 5910062 w 12192001"/>
              <a:gd name="connsiteY17" fmla="*/ 4941895 h 6858001"/>
              <a:gd name="connsiteX18" fmla="*/ 5980246 w 12192001"/>
              <a:gd name="connsiteY18" fmla="*/ 4941895 h 6858001"/>
              <a:gd name="connsiteX19" fmla="*/ 6012143 w 12192001"/>
              <a:gd name="connsiteY19" fmla="*/ 4952548 h 6858001"/>
              <a:gd name="connsiteX20" fmla="*/ 6022775 w 12192001"/>
              <a:gd name="connsiteY20" fmla="*/ 4982377 h 6858001"/>
              <a:gd name="connsiteX21" fmla="*/ 6012143 w 12192001"/>
              <a:gd name="connsiteY21" fmla="*/ 5014336 h 6858001"/>
              <a:gd name="connsiteX22" fmla="*/ 5980246 w 12192001"/>
              <a:gd name="connsiteY22" fmla="*/ 5022858 h 6858001"/>
              <a:gd name="connsiteX23" fmla="*/ 5910062 w 12192001"/>
              <a:gd name="connsiteY23" fmla="*/ 5022858 h 6858001"/>
              <a:gd name="connsiteX24" fmla="*/ 5910062 w 12192001"/>
              <a:gd name="connsiteY24" fmla="*/ 4941895 h 6858001"/>
              <a:gd name="connsiteX25" fmla="*/ 5655753 w 12192001"/>
              <a:gd name="connsiteY25" fmla="*/ 4940307 h 6858001"/>
              <a:gd name="connsiteX26" fmla="*/ 5691614 w 12192001"/>
              <a:gd name="connsiteY26" fmla="*/ 4948866 h 6858001"/>
              <a:gd name="connsiteX27" fmla="*/ 5714813 w 12192001"/>
              <a:gd name="connsiteY27" fmla="*/ 4970263 h 6858001"/>
              <a:gd name="connsiteX28" fmla="*/ 5727473 w 12192001"/>
              <a:gd name="connsiteY28" fmla="*/ 5002358 h 6858001"/>
              <a:gd name="connsiteX29" fmla="*/ 5731686 w 12192001"/>
              <a:gd name="connsiteY29" fmla="*/ 5038733 h 6858001"/>
              <a:gd name="connsiteX30" fmla="*/ 5727473 w 12192001"/>
              <a:gd name="connsiteY30" fmla="*/ 5075107 h 6858001"/>
              <a:gd name="connsiteX31" fmla="*/ 5714813 w 12192001"/>
              <a:gd name="connsiteY31" fmla="*/ 5105063 h 6858001"/>
              <a:gd name="connsiteX32" fmla="*/ 5691614 w 12192001"/>
              <a:gd name="connsiteY32" fmla="*/ 5128600 h 6858001"/>
              <a:gd name="connsiteX33" fmla="*/ 5655753 w 12192001"/>
              <a:gd name="connsiteY33" fmla="*/ 5137158 h 6858001"/>
              <a:gd name="connsiteX34" fmla="*/ 5619894 w 12192001"/>
              <a:gd name="connsiteY34" fmla="*/ 5128600 h 6858001"/>
              <a:gd name="connsiteX35" fmla="*/ 5594574 w 12192001"/>
              <a:gd name="connsiteY35" fmla="*/ 5105063 h 6858001"/>
              <a:gd name="connsiteX36" fmla="*/ 5581917 w 12192001"/>
              <a:gd name="connsiteY36" fmla="*/ 5075107 h 6858001"/>
              <a:gd name="connsiteX37" fmla="*/ 5577700 w 12192001"/>
              <a:gd name="connsiteY37" fmla="*/ 5038733 h 6858001"/>
              <a:gd name="connsiteX38" fmla="*/ 5581917 w 12192001"/>
              <a:gd name="connsiteY38" fmla="*/ 5002358 h 6858001"/>
              <a:gd name="connsiteX39" fmla="*/ 5594574 w 12192001"/>
              <a:gd name="connsiteY39" fmla="*/ 4970263 h 6858001"/>
              <a:gd name="connsiteX40" fmla="*/ 5619894 w 12192001"/>
              <a:gd name="connsiteY40" fmla="*/ 4948866 h 6858001"/>
              <a:gd name="connsiteX41" fmla="*/ 5655753 w 12192001"/>
              <a:gd name="connsiteY41" fmla="*/ 4940307 h 6858001"/>
              <a:gd name="connsiteX42" fmla="*/ 6798644 w 12192001"/>
              <a:gd name="connsiteY42" fmla="*/ 4938498 h 6858001"/>
              <a:gd name="connsiteX43" fmla="*/ 6834504 w 12192001"/>
              <a:gd name="connsiteY43" fmla="*/ 4947057 h 6858001"/>
              <a:gd name="connsiteX44" fmla="*/ 6857708 w 12192001"/>
              <a:gd name="connsiteY44" fmla="*/ 4968454 h 6858001"/>
              <a:gd name="connsiteX45" fmla="*/ 6870364 w 12192001"/>
              <a:gd name="connsiteY45" fmla="*/ 5000549 h 6858001"/>
              <a:gd name="connsiteX46" fmla="*/ 6874583 w 12192001"/>
              <a:gd name="connsiteY46" fmla="*/ 5036924 h 6858001"/>
              <a:gd name="connsiteX47" fmla="*/ 6870364 w 12192001"/>
              <a:gd name="connsiteY47" fmla="*/ 5073298 h 6858001"/>
              <a:gd name="connsiteX48" fmla="*/ 6857708 w 12192001"/>
              <a:gd name="connsiteY48" fmla="*/ 5103254 h 6858001"/>
              <a:gd name="connsiteX49" fmla="*/ 6834504 w 12192001"/>
              <a:gd name="connsiteY49" fmla="*/ 5126791 h 6858001"/>
              <a:gd name="connsiteX50" fmla="*/ 6798644 w 12192001"/>
              <a:gd name="connsiteY50" fmla="*/ 5135349 h 6858001"/>
              <a:gd name="connsiteX51" fmla="*/ 6762784 w 12192001"/>
              <a:gd name="connsiteY51" fmla="*/ 5126791 h 6858001"/>
              <a:gd name="connsiteX52" fmla="*/ 6737471 w 12192001"/>
              <a:gd name="connsiteY52" fmla="*/ 5103254 h 6858001"/>
              <a:gd name="connsiteX53" fmla="*/ 6724814 w 12192001"/>
              <a:gd name="connsiteY53" fmla="*/ 5073298 h 6858001"/>
              <a:gd name="connsiteX54" fmla="*/ 6720595 w 12192001"/>
              <a:gd name="connsiteY54" fmla="*/ 5036924 h 6858001"/>
              <a:gd name="connsiteX55" fmla="*/ 6724814 w 12192001"/>
              <a:gd name="connsiteY55" fmla="*/ 5000549 h 6858001"/>
              <a:gd name="connsiteX56" fmla="*/ 6737471 w 12192001"/>
              <a:gd name="connsiteY56" fmla="*/ 4968454 h 6858001"/>
              <a:gd name="connsiteX57" fmla="*/ 6762784 w 12192001"/>
              <a:gd name="connsiteY57" fmla="*/ 4947057 h 6858001"/>
              <a:gd name="connsiteX58" fmla="*/ 6798644 w 12192001"/>
              <a:gd name="connsiteY58" fmla="*/ 4938498 h 6858001"/>
              <a:gd name="connsiteX59" fmla="*/ 5095878 w 12192001"/>
              <a:gd name="connsiteY59" fmla="*/ 4900614 h 6858001"/>
              <a:gd name="connsiteX60" fmla="*/ 4991103 w 12192001"/>
              <a:gd name="connsiteY60" fmla="*/ 5184777 h 6858001"/>
              <a:gd name="connsiteX61" fmla="*/ 5053015 w 12192001"/>
              <a:gd name="connsiteY61" fmla="*/ 5184777 h 6858001"/>
              <a:gd name="connsiteX62" fmla="*/ 5075241 w 12192001"/>
              <a:gd name="connsiteY62" fmla="*/ 5122865 h 6858001"/>
              <a:gd name="connsiteX63" fmla="*/ 5184777 w 12192001"/>
              <a:gd name="connsiteY63" fmla="*/ 5122865 h 6858001"/>
              <a:gd name="connsiteX64" fmla="*/ 5205414 w 12192001"/>
              <a:gd name="connsiteY64" fmla="*/ 5184777 h 6858001"/>
              <a:gd name="connsiteX65" fmla="*/ 5268916 w 12192001"/>
              <a:gd name="connsiteY65" fmla="*/ 5184777 h 6858001"/>
              <a:gd name="connsiteX66" fmla="*/ 5164139 w 12192001"/>
              <a:gd name="connsiteY66" fmla="*/ 4900614 h 6858001"/>
              <a:gd name="connsiteX67" fmla="*/ 6989778 w 12192001"/>
              <a:gd name="connsiteY67" fmla="*/ 4897439 h 6858001"/>
              <a:gd name="connsiteX68" fmla="*/ 6989778 w 12192001"/>
              <a:gd name="connsiteY68" fmla="*/ 5181602 h 6858001"/>
              <a:gd name="connsiteX69" fmla="*/ 7053005 w 12192001"/>
              <a:gd name="connsiteY69" fmla="*/ 5181602 h 6858001"/>
              <a:gd name="connsiteX70" fmla="*/ 7053005 w 12192001"/>
              <a:gd name="connsiteY70" fmla="*/ 5072147 h 6858001"/>
              <a:gd name="connsiteX71" fmla="*/ 7114123 w 12192001"/>
              <a:gd name="connsiteY71" fmla="*/ 5072147 h 6858001"/>
              <a:gd name="connsiteX72" fmla="*/ 7149952 w 12192001"/>
              <a:gd name="connsiteY72" fmla="*/ 5082671 h 6858001"/>
              <a:gd name="connsiteX73" fmla="*/ 7162597 w 12192001"/>
              <a:gd name="connsiteY73" fmla="*/ 5114245 h 6858001"/>
              <a:gd name="connsiteX74" fmla="*/ 7166812 w 12192001"/>
              <a:gd name="connsiteY74" fmla="*/ 5150029 h 6858001"/>
              <a:gd name="connsiteX75" fmla="*/ 7173134 w 12192001"/>
              <a:gd name="connsiteY75" fmla="*/ 5181602 h 6858001"/>
              <a:gd name="connsiteX76" fmla="*/ 7234253 w 12192001"/>
              <a:gd name="connsiteY76" fmla="*/ 5181602 h 6858001"/>
              <a:gd name="connsiteX77" fmla="*/ 7227931 w 12192001"/>
              <a:gd name="connsiteY77" fmla="*/ 5168973 h 6858001"/>
              <a:gd name="connsiteX78" fmla="*/ 7225823 w 12192001"/>
              <a:gd name="connsiteY78" fmla="*/ 5150029 h 6858001"/>
              <a:gd name="connsiteX79" fmla="*/ 7223716 w 12192001"/>
              <a:gd name="connsiteY79" fmla="*/ 5131084 h 6858001"/>
              <a:gd name="connsiteX80" fmla="*/ 7223716 w 12192001"/>
              <a:gd name="connsiteY80" fmla="*/ 5114245 h 6858001"/>
              <a:gd name="connsiteX81" fmla="*/ 7219500 w 12192001"/>
              <a:gd name="connsiteY81" fmla="*/ 5093196 h 6858001"/>
              <a:gd name="connsiteX82" fmla="*/ 7213178 w 12192001"/>
              <a:gd name="connsiteY82" fmla="*/ 5074252 h 6858001"/>
              <a:gd name="connsiteX83" fmla="*/ 7200533 w 12192001"/>
              <a:gd name="connsiteY83" fmla="*/ 5057412 h 6858001"/>
              <a:gd name="connsiteX84" fmla="*/ 7181565 w 12192001"/>
              <a:gd name="connsiteY84" fmla="*/ 5048993 h 6858001"/>
              <a:gd name="connsiteX85" fmla="*/ 7181565 w 12192001"/>
              <a:gd name="connsiteY85" fmla="*/ 5046888 h 6858001"/>
              <a:gd name="connsiteX86" fmla="*/ 7215285 w 12192001"/>
              <a:gd name="connsiteY86" fmla="*/ 5019524 h 6858001"/>
              <a:gd name="connsiteX87" fmla="*/ 7225823 w 12192001"/>
              <a:gd name="connsiteY87" fmla="*/ 4977426 h 6858001"/>
              <a:gd name="connsiteX88" fmla="*/ 7221608 w 12192001"/>
              <a:gd name="connsiteY88" fmla="*/ 4945852 h 6858001"/>
              <a:gd name="connsiteX89" fmla="*/ 7204748 w 12192001"/>
              <a:gd name="connsiteY89" fmla="*/ 4920593 h 6858001"/>
              <a:gd name="connsiteX90" fmla="*/ 7177350 w 12192001"/>
              <a:gd name="connsiteY90" fmla="*/ 4903754 h 6858001"/>
              <a:gd name="connsiteX91" fmla="*/ 7143629 w 12192001"/>
              <a:gd name="connsiteY91" fmla="*/ 4897439 h 6858001"/>
              <a:gd name="connsiteX92" fmla="*/ 8669216 w 12192001"/>
              <a:gd name="connsiteY92" fmla="*/ 4895898 h 6858001"/>
              <a:gd name="connsiteX93" fmla="*/ 8669216 w 12192001"/>
              <a:gd name="connsiteY93" fmla="*/ 5179641 h 6858001"/>
              <a:gd name="connsiteX94" fmla="*/ 8727787 w 12192001"/>
              <a:gd name="connsiteY94" fmla="*/ 5179641 h 6858001"/>
              <a:gd name="connsiteX95" fmla="*/ 8727787 w 12192001"/>
              <a:gd name="connsiteY95" fmla="*/ 4990913 h 6858001"/>
              <a:gd name="connsiteX96" fmla="*/ 8846230 w 12192001"/>
              <a:gd name="connsiteY96" fmla="*/ 5179641 h 6858001"/>
              <a:gd name="connsiteX97" fmla="*/ 8908706 w 12192001"/>
              <a:gd name="connsiteY97" fmla="*/ 5179641 h 6858001"/>
              <a:gd name="connsiteX98" fmla="*/ 8908706 w 12192001"/>
              <a:gd name="connsiteY98" fmla="*/ 4895898 h 6858001"/>
              <a:gd name="connsiteX99" fmla="*/ 8850135 w 12192001"/>
              <a:gd name="connsiteY99" fmla="*/ 4895898 h 6858001"/>
              <a:gd name="connsiteX100" fmla="*/ 8850135 w 12192001"/>
              <a:gd name="connsiteY100" fmla="*/ 5087230 h 6858001"/>
              <a:gd name="connsiteX101" fmla="*/ 8730390 w 12192001"/>
              <a:gd name="connsiteY101" fmla="*/ 4895898 h 6858001"/>
              <a:gd name="connsiteX102" fmla="*/ 8394584 w 12192001"/>
              <a:gd name="connsiteY102" fmla="*/ 4895898 h 6858001"/>
              <a:gd name="connsiteX103" fmla="*/ 8394584 w 12192001"/>
              <a:gd name="connsiteY103" fmla="*/ 5179641 h 6858001"/>
              <a:gd name="connsiteX104" fmla="*/ 8610645 w 12192001"/>
              <a:gd name="connsiteY104" fmla="*/ 5179641 h 6858001"/>
              <a:gd name="connsiteX105" fmla="*/ 8610645 w 12192001"/>
              <a:gd name="connsiteY105" fmla="*/ 5126277 h 6858001"/>
              <a:gd name="connsiteX106" fmla="*/ 8458361 w 12192001"/>
              <a:gd name="connsiteY106" fmla="*/ 5126277 h 6858001"/>
              <a:gd name="connsiteX107" fmla="*/ 8458361 w 12192001"/>
              <a:gd name="connsiteY107" fmla="*/ 5057293 h 6858001"/>
              <a:gd name="connsiteX108" fmla="*/ 8596328 w 12192001"/>
              <a:gd name="connsiteY108" fmla="*/ 5057293 h 6858001"/>
              <a:gd name="connsiteX109" fmla="*/ 8596328 w 12192001"/>
              <a:gd name="connsiteY109" fmla="*/ 5009135 h 6858001"/>
              <a:gd name="connsiteX110" fmla="*/ 8458361 w 12192001"/>
              <a:gd name="connsiteY110" fmla="*/ 5009135 h 6858001"/>
              <a:gd name="connsiteX111" fmla="*/ 8458361 w 12192001"/>
              <a:gd name="connsiteY111" fmla="*/ 4947961 h 6858001"/>
              <a:gd name="connsiteX112" fmla="*/ 8606740 w 12192001"/>
              <a:gd name="connsiteY112" fmla="*/ 4947961 h 6858001"/>
              <a:gd name="connsiteX113" fmla="*/ 8606740 w 12192001"/>
              <a:gd name="connsiteY113" fmla="*/ 4895898 h 6858001"/>
              <a:gd name="connsiteX114" fmla="*/ 7545957 w 12192001"/>
              <a:gd name="connsiteY114" fmla="*/ 4895898 h 6858001"/>
              <a:gd name="connsiteX115" fmla="*/ 7545957 w 12192001"/>
              <a:gd name="connsiteY115" fmla="*/ 4947961 h 6858001"/>
              <a:gd name="connsiteX116" fmla="*/ 7629258 w 12192001"/>
              <a:gd name="connsiteY116" fmla="*/ 4947961 h 6858001"/>
              <a:gd name="connsiteX117" fmla="*/ 7629258 w 12192001"/>
              <a:gd name="connsiteY117" fmla="*/ 5179641 h 6858001"/>
              <a:gd name="connsiteX118" fmla="*/ 7691733 w 12192001"/>
              <a:gd name="connsiteY118" fmla="*/ 5179641 h 6858001"/>
              <a:gd name="connsiteX119" fmla="*/ 7691733 w 12192001"/>
              <a:gd name="connsiteY119" fmla="*/ 4947961 h 6858001"/>
              <a:gd name="connsiteX120" fmla="*/ 7777637 w 12192001"/>
              <a:gd name="connsiteY120" fmla="*/ 4947961 h 6858001"/>
              <a:gd name="connsiteX121" fmla="*/ 7777637 w 12192001"/>
              <a:gd name="connsiteY121" fmla="*/ 4895898 h 6858001"/>
              <a:gd name="connsiteX122" fmla="*/ 7297356 w 12192001"/>
              <a:gd name="connsiteY122" fmla="*/ 4895898 h 6858001"/>
              <a:gd name="connsiteX123" fmla="*/ 7297356 w 12192001"/>
              <a:gd name="connsiteY123" fmla="*/ 5179641 h 6858001"/>
              <a:gd name="connsiteX124" fmla="*/ 7512116 w 12192001"/>
              <a:gd name="connsiteY124" fmla="*/ 5179641 h 6858001"/>
              <a:gd name="connsiteX125" fmla="*/ 7512116 w 12192001"/>
              <a:gd name="connsiteY125" fmla="*/ 5126277 h 6858001"/>
              <a:gd name="connsiteX126" fmla="*/ 7358530 w 12192001"/>
              <a:gd name="connsiteY126" fmla="*/ 5126277 h 6858001"/>
              <a:gd name="connsiteX127" fmla="*/ 7358530 w 12192001"/>
              <a:gd name="connsiteY127" fmla="*/ 5057293 h 6858001"/>
              <a:gd name="connsiteX128" fmla="*/ 7496497 w 12192001"/>
              <a:gd name="connsiteY128" fmla="*/ 5057293 h 6858001"/>
              <a:gd name="connsiteX129" fmla="*/ 7496497 w 12192001"/>
              <a:gd name="connsiteY129" fmla="*/ 5009135 h 6858001"/>
              <a:gd name="connsiteX130" fmla="*/ 7358530 w 12192001"/>
              <a:gd name="connsiteY130" fmla="*/ 5009135 h 6858001"/>
              <a:gd name="connsiteX131" fmla="*/ 7358530 w 12192001"/>
              <a:gd name="connsiteY131" fmla="*/ 4947961 h 6858001"/>
              <a:gd name="connsiteX132" fmla="*/ 7509513 w 12192001"/>
              <a:gd name="connsiteY132" fmla="*/ 4947961 h 6858001"/>
              <a:gd name="connsiteX133" fmla="*/ 7509513 w 12192001"/>
              <a:gd name="connsiteY133" fmla="*/ 4895898 h 6858001"/>
              <a:gd name="connsiteX134" fmla="*/ 6425301 w 12192001"/>
              <a:gd name="connsiteY134" fmla="*/ 4895898 h 6858001"/>
              <a:gd name="connsiteX135" fmla="*/ 6425301 w 12192001"/>
              <a:gd name="connsiteY135" fmla="*/ 5179641 h 6858001"/>
              <a:gd name="connsiteX136" fmla="*/ 6487777 w 12192001"/>
              <a:gd name="connsiteY136" fmla="*/ 5179641 h 6858001"/>
              <a:gd name="connsiteX137" fmla="*/ 6487777 w 12192001"/>
              <a:gd name="connsiteY137" fmla="*/ 5063801 h 6858001"/>
              <a:gd name="connsiteX138" fmla="*/ 6606220 w 12192001"/>
              <a:gd name="connsiteY138" fmla="*/ 5063801 h 6858001"/>
              <a:gd name="connsiteX139" fmla="*/ 6606220 w 12192001"/>
              <a:gd name="connsiteY139" fmla="*/ 5015643 h 6858001"/>
              <a:gd name="connsiteX140" fmla="*/ 6487777 w 12192001"/>
              <a:gd name="connsiteY140" fmla="*/ 5015643 h 6858001"/>
              <a:gd name="connsiteX141" fmla="*/ 6487777 w 12192001"/>
              <a:gd name="connsiteY141" fmla="*/ 4947961 h 6858001"/>
              <a:gd name="connsiteX142" fmla="*/ 6624442 w 12192001"/>
              <a:gd name="connsiteY142" fmla="*/ 4947961 h 6858001"/>
              <a:gd name="connsiteX143" fmla="*/ 6624442 w 12192001"/>
              <a:gd name="connsiteY143" fmla="*/ 4895898 h 6858001"/>
              <a:gd name="connsiteX144" fmla="*/ 5251281 w 12192001"/>
              <a:gd name="connsiteY144" fmla="*/ 4895898 h 6858001"/>
              <a:gd name="connsiteX145" fmla="*/ 5251281 w 12192001"/>
              <a:gd name="connsiteY145" fmla="*/ 4947961 h 6858001"/>
              <a:gd name="connsiteX146" fmla="*/ 5334582 w 12192001"/>
              <a:gd name="connsiteY146" fmla="*/ 4947961 h 6858001"/>
              <a:gd name="connsiteX147" fmla="*/ 5334582 w 12192001"/>
              <a:gd name="connsiteY147" fmla="*/ 5179641 h 6858001"/>
              <a:gd name="connsiteX148" fmla="*/ 5397056 w 12192001"/>
              <a:gd name="connsiteY148" fmla="*/ 5179641 h 6858001"/>
              <a:gd name="connsiteX149" fmla="*/ 5397056 w 12192001"/>
              <a:gd name="connsiteY149" fmla="*/ 4947961 h 6858001"/>
              <a:gd name="connsiteX150" fmla="*/ 5482960 w 12192001"/>
              <a:gd name="connsiteY150" fmla="*/ 4947961 h 6858001"/>
              <a:gd name="connsiteX151" fmla="*/ 5482960 w 12192001"/>
              <a:gd name="connsiteY151" fmla="*/ 4895898 h 6858001"/>
              <a:gd name="connsiteX152" fmla="*/ 3962722 w 12192001"/>
              <a:gd name="connsiteY152" fmla="*/ 4895898 h 6858001"/>
              <a:gd name="connsiteX153" fmla="*/ 3962722 w 12192001"/>
              <a:gd name="connsiteY153" fmla="*/ 4947961 h 6858001"/>
              <a:gd name="connsiteX154" fmla="*/ 4048627 w 12192001"/>
              <a:gd name="connsiteY154" fmla="*/ 4947961 h 6858001"/>
              <a:gd name="connsiteX155" fmla="*/ 4048627 w 12192001"/>
              <a:gd name="connsiteY155" fmla="*/ 5179641 h 6858001"/>
              <a:gd name="connsiteX156" fmla="*/ 4109800 w 12192001"/>
              <a:gd name="connsiteY156" fmla="*/ 5179641 h 6858001"/>
              <a:gd name="connsiteX157" fmla="*/ 4109800 w 12192001"/>
              <a:gd name="connsiteY157" fmla="*/ 4947961 h 6858001"/>
              <a:gd name="connsiteX158" fmla="*/ 4195703 w 12192001"/>
              <a:gd name="connsiteY158" fmla="*/ 4947961 h 6858001"/>
              <a:gd name="connsiteX159" fmla="*/ 4195703 w 12192001"/>
              <a:gd name="connsiteY159" fmla="*/ 4895898 h 6858001"/>
              <a:gd name="connsiteX160" fmla="*/ 3421267 w 12192001"/>
              <a:gd name="connsiteY160" fmla="*/ 4895898 h 6858001"/>
              <a:gd name="connsiteX161" fmla="*/ 3421267 w 12192001"/>
              <a:gd name="connsiteY161" fmla="*/ 5179641 h 6858001"/>
              <a:gd name="connsiteX162" fmla="*/ 3481142 w 12192001"/>
              <a:gd name="connsiteY162" fmla="*/ 5179641 h 6858001"/>
              <a:gd name="connsiteX163" fmla="*/ 3481142 w 12192001"/>
              <a:gd name="connsiteY163" fmla="*/ 4990913 h 6858001"/>
              <a:gd name="connsiteX164" fmla="*/ 3598282 w 12192001"/>
              <a:gd name="connsiteY164" fmla="*/ 5179641 h 6858001"/>
              <a:gd name="connsiteX165" fmla="*/ 3660758 w 12192001"/>
              <a:gd name="connsiteY165" fmla="*/ 5179641 h 6858001"/>
              <a:gd name="connsiteX166" fmla="*/ 3660758 w 12192001"/>
              <a:gd name="connsiteY166" fmla="*/ 4895898 h 6858001"/>
              <a:gd name="connsiteX167" fmla="*/ 3602186 w 12192001"/>
              <a:gd name="connsiteY167" fmla="*/ 4895898 h 6858001"/>
              <a:gd name="connsiteX168" fmla="*/ 3602186 w 12192001"/>
              <a:gd name="connsiteY168" fmla="*/ 5087230 h 6858001"/>
              <a:gd name="connsiteX169" fmla="*/ 3485047 w 12192001"/>
              <a:gd name="connsiteY169" fmla="*/ 4895898 h 6858001"/>
              <a:gd name="connsiteX170" fmla="*/ 3283300 w 12192001"/>
              <a:gd name="connsiteY170" fmla="*/ 4895898 h 6858001"/>
              <a:gd name="connsiteX171" fmla="*/ 3283300 w 12192001"/>
              <a:gd name="connsiteY171" fmla="*/ 5179641 h 6858001"/>
              <a:gd name="connsiteX172" fmla="*/ 3345778 w 12192001"/>
              <a:gd name="connsiteY172" fmla="*/ 5179641 h 6858001"/>
              <a:gd name="connsiteX173" fmla="*/ 3345778 w 12192001"/>
              <a:gd name="connsiteY173" fmla="*/ 4895898 h 6858001"/>
              <a:gd name="connsiteX174" fmla="*/ 4760585 w 12192001"/>
              <a:gd name="connsiteY174" fmla="*/ 4895897 h 6858001"/>
              <a:gd name="connsiteX175" fmla="*/ 4760585 w 12192001"/>
              <a:gd name="connsiteY175" fmla="*/ 5179640 h 6858001"/>
              <a:gd name="connsiteX176" fmla="*/ 4961029 w 12192001"/>
              <a:gd name="connsiteY176" fmla="*/ 5179640 h 6858001"/>
              <a:gd name="connsiteX177" fmla="*/ 4961029 w 12192001"/>
              <a:gd name="connsiteY177" fmla="*/ 5126276 h 6858001"/>
              <a:gd name="connsiteX178" fmla="*/ 4823061 w 12192001"/>
              <a:gd name="connsiteY178" fmla="*/ 5126276 h 6858001"/>
              <a:gd name="connsiteX179" fmla="*/ 4823061 w 12192001"/>
              <a:gd name="connsiteY179" fmla="*/ 4895897 h 6858001"/>
              <a:gd name="connsiteX180" fmla="*/ 4510684 w 12192001"/>
              <a:gd name="connsiteY180" fmla="*/ 4895897 h 6858001"/>
              <a:gd name="connsiteX181" fmla="*/ 4510684 w 12192001"/>
              <a:gd name="connsiteY181" fmla="*/ 5179640 h 6858001"/>
              <a:gd name="connsiteX182" fmla="*/ 4711126 w 12192001"/>
              <a:gd name="connsiteY182" fmla="*/ 5179640 h 6858001"/>
              <a:gd name="connsiteX183" fmla="*/ 4711126 w 12192001"/>
              <a:gd name="connsiteY183" fmla="*/ 5126276 h 6858001"/>
              <a:gd name="connsiteX184" fmla="*/ 4573158 w 12192001"/>
              <a:gd name="connsiteY184" fmla="*/ 5126276 h 6858001"/>
              <a:gd name="connsiteX185" fmla="*/ 4573158 w 12192001"/>
              <a:gd name="connsiteY185" fmla="*/ 4895897 h 6858001"/>
              <a:gd name="connsiteX186" fmla="*/ 7873011 w 12192001"/>
              <a:gd name="connsiteY186" fmla="*/ 4892682 h 6858001"/>
              <a:gd name="connsiteX187" fmla="*/ 7765061 w 12192001"/>
              <a:gd name="connsiteY187" fmla="*/ 5181608 h 6858001"/>
              <a:gd name="connsiteX188" fmla="*/ 7828561 w 12192001"/>
              <a:gd name="connsiteY188" fmla="*/ 5181608 h 6858001"/>
              <a:gd name="connsiteX189" fmla="*/ 7849199 w 12192001"/>
              <a:gd name="connsiteY189" fmla="*/ 5118108 h 6858001"/>
              <a:gd name="connsiteX190" fmla="*/ 7957149 w 12192001"/>
              <a:gd name="connsiteY190" fmla="*/ 5118108 h 6858001"/>
              <a:gd name="connsiteX191" fmla="*/ 7977786 w 12192001"/>
              <a:gd name="connsiteY191" fmla="*/ 5181608 h 6858001"/>
              <a:gd name="connsiteX192" fmla="*/ 8044461 w 12192001"/>
              <a:gd name="connsiteY192" fmla="*/ 5181608 h 6858001"/>
              <a:gd name="connsiteX193" fmla="*/ 7936511 w 12192001"/>
              <a:gd name="connsiteY193" fmla="*/ 4892682 h 6858001"/>
              <a:gd name="connsiteX194" fmla="*/ 5849737 w 12192001"/>
              <a:gd name="connsiteY194" fmla="*/ 4892682 h 6858001"/>
              <a:gd name="connsiteX195" fmla="*/ 5849737 w 12192001"/>
              <a:gd name="connsiteY195" fmla="*/ 5181608 h 6858001"/>
              <a:gd name="connsiteX196" fmla="*/ 5910857 w 12192001"/>
              <a:gd name="connsiteY196" fmla="*/ 5181608 h 6858001"/>
              <a:gd name="connsiteX197" fmla="*/ 5910857 w 12192001"/>
              <a:gd name="connsiteY197" fmla="*/ 5070318 h 6858001"/>
              <a:gd name="connsiteX198" fmla="*/ 5974083 w 12192001"/>
              <a:gd name="connsiteY198" fmla="*/ 5070318 h 6858001"/>
              <a:gd name="connsiteX199" fmla="*/ 6007807 w 12192001"/>
              <a:gd name="connsiteY199" fmla="*/ 5081019 h 6858001"/>
              <a:gd name="connsiteX200" fmla="*/ 6022559 w 12192001"/>
              <a:gd name="connsiteY200" fmla="*/ 5113122 h 6858001"/>
              <a:gd name="connsiteX201" fmla="*/ 6024663 w 12192001"/>
              <a:gd name="connsiteY201" fmla="*/ 5149505 h 6858001"/>
              <a:gd name="connsiteX202" fmla="*/ 6030990 w 12192001"/>
              <a:gd name="connsiteY202" fmla="*/ 5181608 h 6858001"/>
              <a:gd name="connsiteX203" fmla="*/ 6094212 w 12192001"/>
              <a:gd name="connsiteY203" fmla="*/ 5181608 h 6858001"/>
              <a:gd name="connsiteX204" fmla="*/ 6087892 w 12192001"/>
              <a:gd name="connsiteY204" fmla="*/ 5168767 h 6858001"/>
              <a:gd name="connsiteX205" fmla="*/ 6083679 w 12192001"/>
              <a:gd name="connsiteY205" fmla="*/ 5149505 h 6858001"/>
              <a:gd name="connsiteX206" fmla="*/ 6083679 w 12192001"/>
              <a:gd name="connsiteY206" fmla="*/ 5130244 h 6858001"/>
              <a:gd name="connsiteX207" fmla="*/ 6081567 w 12192001"/>
              <a:gd name="connsiteY207" fmla="*/ 5113122 h 6858001"/>
              <a:gd name="connsiteX208" fmla="*/ 6079461 w 12192001"/>
              <a:gd name="connsiteY208" fmla="*/ 5091720 h 6858001"/>
              <a:gd name="connsiteX209" fmla="*/ 6073138 w 12192001"/>
              <a:gd name="connsiteY209" fmla="*/ 5072458 h 6858001"/>
              <a:gd name="connsiteX210" fmla="*/ 6060496 w 12192001"/>
              <a:gd name="connsiteY210" fmla="*/ 5055337 h 6858001"/>
              <a:gd name="connsiteX211" fmla="*/ 6041526 w 12192001"/>
              <a:gd name="connsiteY211" fmla="*/ 5046776 h 6858001"/>
              <a:gd name="connsiteX212" fmla="*/ 6041526 w 12192001"/>
              <a:gd name="connsiteY212" fmla="*/ 5044636 h 6858001"/>
              <a:gd name="connsiteX213" fmla="*/ 6075244 w 12192001"/>
              <a:gd name="connsiteY213" fmla="*/ 5016813 h 6858001"/>
              <a:gd name="connsiteX214" fmla="*/ 6085782 w 12192001"/>
              <a:gd name="connsiteY214" fmla="*/ 4974010 h 6858001"/>
              <a:gd name="connsiteX215" fmla="*/ 6079461 w 12192001"/>
              <a:gd name="connsiteY215" fmla="*/ 4941907 h 6858001"/>
              <a:gd name="connsiteX216" fmla="*/ 6062599 w 12192001"/>
              <a:gd name="connsiteY216" fmla="*/ 4916224 h 6858001"/>
              <a:gd name="connsiteX217" fmla="*/ 6037313 w 12192001"/>
              <a:gd name="connsiteY217" fmla="*/ 4899103 h 6858001"/>
              <a:gd name="connsiteX218" fmla="*/ 6001480 w 12192001"/>
              <a:gd name="connsiteY218" fmla="*/ 4892682 h 6858001"/>
              <a:gd name="connsiteX219" fmla="*/ 4291013 w 12192001"/>
              <a:gd name="connsiteY219" fmla="*/ 4892681 h 6858001"/>
              <a:gd name="connsiteX220" fmla="*/ 4183063 w 12192001"/>
              <a:gd name="connsiteY220" fmla="*/ 5181607 h 6858001"/>
              <a:gd name="connsiteX221" fmla="*/ 4246564 w 12192001"/>
              <a:gd name="connsiteY221" fmla="*/ 5181607 h 6858001"/>
              <a:gd name="connsiteX222" fmla="*/ 4270376 w 12192001"/>
              <a:gd name="connsiteY222" fmla="*/ 5118107 h 6858001"/>
              <a:gd name="connsiteX223" fmla="*/ 4375151 w 12192001"/>
              <a:gd name="connsiteY223" fmla="*/ 5118107 h 6858001"/>
              <a:gd name="connsiteX224" fmla="*/ 4395788 w 12192001"/>
              <a:gd name="connsiteY224" fmla="*/ 5181607 h 6858001"/>
              <a:gd name="connsiteX225" fmla="*/ 4462464 w 12192001"/>
              <a:gd name="connsiteY225" fmla="*/ 5181607 h 6858001"/>
              <a:gd name="connsiteX226" fmla="*/ 4356101 w 12192001"/>
              <a:gd name="connsiteY226" fmla="*/ 4892681 h 6858001"/>
              <a:gd name="connsiteX227" fmla="*/ 8205783 w 12192001"/>
              <a:gd name="connsiteY227" fmla="*/ 4889390 h 6858001"/>
              <a:gd name="connsiteX228" fmla="*/ 8147068 w 12192001"/>
              <a:gd name="connsiteY228" fmla="*/ 4902018 h 6858001"/>
              <a:gd name="connsiteX229" fmla="*/ 8103031 w 12192001"/>
              <a:gd name="connsiteY229" fmla="*/ 4933588 h 6858001"/>
              <a:gd name="connsiteX230" fmla="*/ 8075770 w 12192001"/>
              <a:gd name="connsiteY230" fmla="*/ 4979891 h 6858001"/>
              <a:gd name="connsiteX231" fmla="*/ 8065285 w 12192001"/>
              <a:gd name="connsiteY231" fmla="*/ 5038822 h 6858001"/>
              <a:gd name="connsiteX232" fmla="*/ 8075770 w 12192001"/>
              <a:gd name="connsiteY232" fmla="*/ 5097753 h 6858001"/>
              <a:gd name="connsiteX233" fmla="*/ 8103031 w 12192001"/>
              <a:gd name="connsiteY233" fmla="*/ 5144056 h 6858001"/>
              <a:gd name="connsiteX234" fmla="*/ 8147068 w 12192001"/>
              <a:gd name="connsiteY234" fmla="*/ 5175626 h 6858001"/>
              <a:gd name="connsiteX235" fmla="*/ 8205783 w 12192001"/>
              <a:gd name="connsiteY235" fmla="*/ 5186149 h 6858001"/>
              <a:gd name="connsiteX236" fmla="*/ 8245626 w 12192001"/>
              <a:gd name="connsiteY236" fmla="*/ 5177731 h 6858001"/>
              <a:gd name="connsiteX237" fmla="*/ 8283372 w 12192001"/>
              <a:gd name="connsiteY237" fmla="*/ 5148265 h 6858001"/>
              <a:gd name="connsiteX238" fmla="*/ 8289663 w 12192001"/>
              <a:gd name="connsiteY238" fmla="*/ 5179835 h 6858001"/>
              <a:gd name="connsiteX239" fmla="*/ 8329505 w 12192001"/>
              <a:gd name="connsiteY239" fmla="*/ 5179835 h 6858001"/>
              <a:gd name="connsiteX240" fmla="*/ 8329505 w 12192001"/>
              <a:gd name="connsiteY240" fmla="*/ 5026194 h 6858001"/>
              <a:gd name="connsiteX241" fmla="*/ 8209977 w 12192001"/>
              <a:gd name="connsiteY241" fmla="*/ 5026194 h 6858001"/>
              <a:gd name="connsiteX242" fmla="*/ 8209977 w 12192001"/>
              <a:gd name="connsiteY242" fmla="*/ 5074602 h 6858001"/>
              <a:gd name="connsiteX243" fmla="*/ 8272887 w 12192001"/>
              <a:gd name="connsiteY243" fmla="*/ 5074602 h 6858001"/>
              <a:gd name="connsiteX244" fmla="*/ 8254014 w 12192001"/>
              <a:gd name="connsiteY244" fmla="*/ 5118800 h 6858001"/>
              <a:gd name="connsiteX245" fmla="*/ 8205783 w 12192001"/>
              <a:gd name="connsiteY245" fmla="*/ 5135637 h 6858001"/>
              <a:gd name="connsiteX246" fmla="*/ 8170134 w 12192001"/>
              <a:gd name="connsiteY246" fmla="*/ 5127218 h 6858001"/>
              <a:gd name="connsiteX247" fmla="*/ 8144971 w 12192001"/>
              <a:gd name="connsiteY247" fmla="*/ 5104067 h 6858001"/>
              <a:gd name="connsiteX248" fmla="*/ 8132389 w 12192001"/>
              <a:gd name="connsiteY248" fmla="*/ 5074602 h 6858001"/>
              <a:gd name="connsiteX249" fmla="*/ 8128195 w 12192001"/>
              <a:gd name="connsiteY249" fmla="*/ 5038822 h 6858001"/>
              <a:gd name="connsiteX250" fmla="*/ 8132389 w 12192001"/>
              <a:gd name="connsiteY250" fmla="*/ 5003043 h 6858001"/>
              <a:gd name="connsiteX251" fmla="*/ 8144971 w 12192001"/>
              <a:gd name="connsiteY251" fmla="*/ 4971473 h 6858001"/>
              <a:gd name="connsiteX252" fmla="*/ 8170134 w 12192001"/>
              <a:gd name="connsiteY252" fmla="*/ 4950426 h 6858001"/>
              <a:gd name="connsiteX253" fmla="*/ 8205783 w 12192001"/>
              <a:gd name="connsiteY253" fmla="*/ 4942007 h 6858001"/>
              <a:gd name="connsiteX254" fmla="*/ 8243529 w 12192001"/>
              <a:gd name="connsiteY254" fmla="*/ 4954635 h 6858001"/>
              <a:gd name="connsiteX255" fmla="*/ 8264499 w 12192001"/>
              <a:gd name="connsiteY255" fmla="*/ 4990415 h 6858001"/>
              <a:gd name="connsiteX256" fmla="*/ 8325311 w 12192001"/>
              <a:gd name="connsiteY256" fmla="*/ 4990415 h 6858001"/>
              <a:gd name="connsiteX257" fmla="*/ 8310632 w 12192001"/>
              <a:gd name="connsiteY257" fmla="*/ 4946216 h 6858001"/>
              <a:gd name="connsiteX258" fmla="*/ 8283372 w 12192001"/>
              <a:gd name="connsiteY258" fmla="*/ 4914646 h 6858001"/>
              <a:gd name="connsiteX259" fmla="*/ 8247723 w 12192001"/>
              <a:gd name="connsiteY259" fmla="*/ 4895704 h 6858001"/>
              <a:gd name="connsiteX260" fmla="*/ 8205783 w 12192001"/>
              <a:gd name="connsiteY260" fmla="*/ 4889390 h 6858001"/>
              <a:gd name="connsiteX261" fmla="*/ 6249292 w 12192001"/>
              <a:gd name="connsiteY261" fmla="*/ 4889390 h 6858001"/>
              <a:gd name="connsiteX262" fmla="*/ 6211477 w 12192001"/>
              <a:gd name="connsiteY262" fmla="*/ 4895704 h 6858001"/>
              <a:gd name="connsiteX263" fmla="*/ 6177865 w 12192001"/>
              <a:gd name="connsiteY263" fmla="*/ 4910437 h 6858001"/>
              <a:gd name="connsiteX264" fmla="*/ 6152655 w 12192001"/>
              <a:gd name="connsiteY264" fmla="*/ 4937798 h 6858001"/>
              <a:gd name="connsiteX265" fmla="*/ 6144252 w 12192001"/>
              <a:gd name="connsiteY265" fmla="*/ 4975682 h 6858001"/>
              <a:gd name="connsiteX266" fmla="*/ 6150555 w 12192001"/>
              <a:gd name="connsiteY266" fmla="*/ 5009357 h 6858001"/>
              <a:gd name="connsiteX267" fmla="*/ 6171562 w 12192001"/>
              <a:gd name="connsiteY267" fmla="*/ 5032508 h 6858001"/>
              <a:gd name="connsiteX268" fmla="*/ 6196772 w 12192001"/>
              <a:gd name="connsiteY268" fmla="*/ 5047241 h 6858001"/>
              <a:gd name="connsiteX269" fmla="*/ 6228284 w 12192001"/>
              <a:gd name="connsiteY269" fmla="*/ 5055659 h 6858001"/>
              <a:gd name="connsiteX270" fmla="*/ 6259796 w 12192001"/>
              <a:gd name="connsiteY270" fmla="*/ 5064078 h 6858001"/>
              <a:gd name="connsiteX271" fmla="*/ 6287106 w 12192001"/>
              <a:gd name="connsiteY271" fmla="*/ 5072497 h 6858001"/>
              <a:gd name="connsiteX272" fmla="*/ 6306013 w 12192001"/>
              <a:gd name="connsiteY272" fmla="*/ 5085125 h 6858001"/>
              <a:gd name="connsiteX273" fmla="*/ 6312315 w 12192001"/>
              <a:gd name="connsiteY273" fmla="*/ 5104067 h 6858001"/>
              <a:gd name="connsiteX274" fmla="*/ 6308114 w 12192001"/>
              <a:gd name="connsiteY274" fmla="*/ 5120904 h 6858001"/>
              <a:gd name="connsiteX275" fmla="*/ 6293408 w 12192001"/>
              <a:gd name="connsiteY275" fmla="*/ 5131428 h 6858001"/>
              <a:gd name="connsiteX276" fmla="*/ 6276602 w 12192001"/>
              <a:gd name="connsiteY276" fmla="*/ 5137742 h 6858001"/>
              <a:gd name="connsiteX277" fmla="*/ 6257695 w 12192001"/>
              <a:gd name="connsiteY277" fmla="*/ 5139846 h 6858001"/>
              <a:gd name="connsiteX278" fmla="*/ 6234586 w 12192001"/>
              <a:gd name="connsiteY278" fmla="*/ 5135637 h 6858001"/>
              <a:gd name="connsiteX279" fmla="*/ 6213578 w 12192001"/>
              <a:gd name="connsiteY279" fmla="*/ 5127218 h 6858001"/>
              <a:gd name="connsiteX280" fmla="*/ 6200974 w 12192001"/>
              <a:gd name="connsiteY280" fmla="*/ 5110381 h 6858001"/>
              <a:gd name="connsiteX281" fmla="*/ 6194671 w 12192001"/>
              <a:gd name="connsiteY281" fmla="*/ 5087230 h 6858001"/>
              <a:gd name="connsiteX282" fmla="*/ 6133748 w 12192001"/>
              <a:gd name="connsiteY282" fmla="*/ 5087230 h 6858001"/>
              <a:gd name="connsiteX283" fmla="*/ 6144252 w 12192001"/>
              <a:gd name="connsiteY283" fmla="*/ 5131428 h 6858001"/>
              <a:gd name="connsiteX284" fmla="*/ 6171562 w 12192001"/>
              <a:gd name="connsiteY284" fmla="*/ 5162998 h 6858001"/>
              <a:gd name="connsiteX285" fmla="*/ 6209377 w 12192001"/>
              <a:gd name="connsiteY285" fmla="*/ 5181940 h 6858001"/>
              <a:gd name="connsiteX286" fmla="*/ 6255594 w 12192001"/>
              <a:gd name="connsiteY286" fmla="*/ 5186149 h 6858001"/>
              <a:gd name="connsiteX287" fmla="*/ 6306013 w 12192001"/>
              <a:gd name="connsiteY287" fmla="*/ 5179835 h 6858001"/>
              <a:gd name="connsiteX288" fmla="*/ 6343827 w 12192001"/>
              <a:gd name="connsiteY288" fmla="*/ 5160893 h 6858001"/>
              <a:gd name="connsiteX289" fmla="*/ 6366936 w 12192001"/>
              <a:gd name="connsiteY289" fmla="*/ 5133532 h 6858001"/>
              <a:gd name="connsiteX290" fmla="*/ 6373238 w 12192001"/>
              <a:gd name="connsiteY290" fmla="*/ 5095648 h 6858001"/>
              <a:gd name="connsiteX291" fmla="*/ 6362734 w 12192001"/>
              <a:gd name="connsiteY291" fmla="*/ 5057764 h 6858001"/>
              <a:gd name="connsiteX292" fmla="*/ 6339626 w 12192001"/>
              <a:gd name="connsiteY292" fmla="*/ 5032508 h 6858001"/>
              <a:gd name="connsiteX293" fmla="*/ 6310215 w 12192001"/>
              <a:gd name="connsiteY293" fmla="*/ 5019880 h 6858001"/>
              <a:gd name="connsiteX294" fmla="*/ 6289207 w 12192001"/>
              <a:gd name="connsiteY294" fmla="*/ 5013566 h 6858001"/>
              <a:gd name="connsiteX295" fmla="*/ 6245090 w 12192001"/>
              <a:gd name="connsiteY295" fmla="*/ 5003043 h 6858001"/>
              <a:gd name="connsiteX296" fmla="*/ 6219881 w 12192001"/>
              <a:gd name="connsiteY296" fmla="*/ 4992519 h 6858001"/>
              <a:gd name="connsiteX297" fmla="*/ 6207276 w 12192001"/>
              <a:gd name="connsiteY297" fmla="*/ 4984101 h 6858001"/>
              <a:gd name="connsiteX298" fmla="*/ 6205175 w 12192001"/>
              <a:gd name="connsiteY298" fmla="*/ 4969368 h 6858001"/>
              <a:gd name="connsiteX299" fmla="*/ 6209377 w 12192001"/>
              <a:gd name="connsiteY299" fmla="*/ 4954635 h 6858001"/>
              <a:gd name="connsiteX300" fmla="*/ 6217780 w 12192001"/>
              <a:gd name="connsiteY300" fmla="*/ 4946216 h 6858001"/>
              <a:gd name="connsiteX301" fmla="*/ 6232485 w 12192001"/>
              <a:gd name="connsiteY301" fmla="*/ 4939902 h 6858001"/>
              <a:gd name="connsiteX302" fmla="*/ 6247191 w 12192001"/>
              <a:gd name="connsiteY302" fmla="*/ 4937798 h 6858001"/>
              <a:gd name="connsiteX303" fmla="*/ 6268199 w 12192001"/>
              <a:gd name="connsiteY303" fmla="*/ 4939902 h 6858001"/>
              <a:gd name="connsiteX304" fmla="*/ 6285005 w 12192001"/>
              <a:gd name="connsiteY304" fmla="*/ 4946216 h 6858001"/>
              <a:gd name="connsiteX305" fmla="*/ 6297610 w 12192001"/>
              <a:gd name="connsiteY305" fmla="*/ 4960949 h 6858001"/>
              <a:gd name="connsiteX306" fmla="*/ 6303912 w 12192001"/>
              <a:gd name="connsiteY306" fmla="*/ 4981996 h 6858001"/>
              <a:gd name="connsiteX307" fmla="*/ 6364835 w 12192001"/>
              <a:gd name="connsiteY307" fmla="*/ 4981996 h 6858001"/>
              <a:gd name="connsiteX308" fmla="*/ 6354331 w 12192001"/>
              <a:gd name="connsiteY308" fmla="*/ 4939902 h 6858001"/>
              <a:gd name="connsiteX309" fmla="*/ 6329122 w 12192001"/>
              <a:gd name="connsiteY309" fmla="*/ 4910437 h 6858001"/>
              <a:gd name="connsiteX310" fmla="*/ 6293408 w 12192001"/>
              <a:gd name="connsiteY310" fmla="*/ 4893600 h 6858001"/>
              <a:gd name="connsiteX311" fmla="*/ 6249292 w 12192001"/>
              <a:gd name="connsiteY311" fmla="*/ 4889390 h 6858001"/>
              <a:gd name="connsiteX312" fmla="*/ 3827062 w 12192001"/>
              <a:gd name="connsiteY312" fmla="*/ 4889390 h 6858001"/>
              <a:gd name="connsiteX313" fmla="*/ 3789249 w 12192001"/>
              <a:gd name="connsiteY313" fmla="*/ 4895704 h 6858001"/>
              <a:gd name="connsiteX314" fmla="*/ 3755635 w 12192001"/>
              <a:gd name="connsiteY314" fmla="*/ 4910437 h 6858001"/>
              <a:gd name="connsiteX315" fmla="*/ 3730426 w 12192001"/>
              <a:gd name="connsiteY315" fmla="*/ 4937798 h 6858001"/>
              <a:gd name="connsiteX316" fmla="*/ 3722024 w 12192001"/>
              <a:gd name="connsiteY316" fmla="*/ 4975682 h 6858001"/>
              <a:gd name="connsiteX317" fmla="*/ 3728326 w 12192001"/>
              <a:gd name="connsiteY317" fmla="*/ 5009357 h 6858001"/>
              <a:gd name="connsiteX318" fmla="*/ 3747232 w 12192001"/>
              <a:gd name="connsiteY318" fmla="*/ 5032508 h 6858001"/>
              <a:gd name="connsiteX319" fmla="*/ 3774541 w 12192001"/>
              <a:gd name="connsiteY319" fmla="*/ 5047241 h 6858001"/>
              <a:gd name="connsiteX320" fmla="*/ 3806054 w 12192001"/>
              <a:gd name="connsiteY320" fmla="*/ 5055659 h 6858001"/>
              <a:gd name="connsiteX321" fmla="*/ 3835465 w 12192001"/>
              <a:gd name="connsiteY321" fmla="*/ 5064078 h 6858001"/>
              <a:gd name="connsiteX322" fmla="*/ 3862776 w 12192001"/>
              <a:gd name="connsiteY322" fmla="*/ 5072497 h 6858001"/>
              <a:gd name="connsiteX323" fmla="*/ 3883784 w 12192001"/>
              <a:gd name="connsiteY323" fmla="*/ 5085125 h 6858001"/>
              <a:gd name="connsiteX324" fmla="*/ 3890086 w 12192001"/>
              <a:gd name="connsiteY324" fmla="*/ 5104067 h 6858001"/>
              <a:gd name="connsiteX325" fmla="*/ 3883784 w 12192001"/>
              <a:gd name="connsiteY325" fmla="*/ 5120904 h 6858001"/>
              <a:gd name="connsiteX326" fmla="*/ 3871178 w 12192001"/>
              <a:gd name="connsiteY326" fmla="*/ 5131428 h 6858001"/>
              <a:gd name="connsiteX327" fmla="*/ 3852272 w 12192001"/>
              <a:gd name="connsiteY327" fmla="*/ 5137742 h 6858001"/>
              <a:gd name="connsiteX328" fmla="*/ 3835465 w 12192001"/>
              <a:gd name="connsiteY328" fmla="*/ 5139846 h 6858001"/>
              <a:gd name="connsiteX329" fmla="*/ 3810257 w 12192001"/>
              <a:gd name="connsiteY329" fmla="*/ 5135637 h 6858001"/>
              <a:gd name="connsiteX330" fmla="*/ 3791349 w 12192001"/>
              <a:gd name="connsiteY330" fmla="*/ 5127218 h 6858001"/>
              <a:gd name="connsiteX331" fmla="*/ 3776643 w 12192001"/>
              <a:gd name="connsiteY331" fmla="*/ 5110381 h 6858001"/>
              <a:gd name="connsiteX332" fmla="*/ 3772441 w 12192001"/>
              <a:gd name="connsiteY332" fmla="*/ 5087230 h 6858001"/>
              <a:gd name="connsiteX333" fmla="*/ 3711518 w 12192001"/>
              <a:gd name="connsiteY333" fmla="*/ 5087230 h 6858001"/>
              <a:gd name="connsiteX334" fmla="*/ 3722024 w 12192001"/>
              <a:gd name="connsiteY334" fmla="*/ 5131428 h 6858001"/>
              <a:gd name="connsiteX335" fmla="*/ 3747232 w 12192001"/>
              <a:gd name="connsiteY335" fmla="*/ 5162998 h 6858001"/>
              <a:gd name="connsiteX336" fmla="*/ 3787148 w 12192001"/>
              <a:gd name="connsiteY336" fmla="*/ 5181940 h 6858001"/>
              <a:gd name="connsiteX337" fmla="*/ 3833364 w 12192001"/>
              <a:gd name="connsiteY337" fmla="*/ 5186149 h 6858001"/>
              <a:gd name="connsiteX338" fmla="*/ 3883784 w 12192001"/>
              <a:gd name="connsiteY338" fmla="*/ 5179835 h 6858001"/>
              <a:gd name="connsiteX339" fmla="*/ 3921598 w 12192001"/>
              <a:gd name="connsiteY339" fmla="*/ 5160893 h 6858001"/>
              <a:gd name="connsiteX340" fmla="*/ 3942606 w 12192001"/>
              <a:gd name="connsiteY340" fmla="*/ 5133532 h 6858001"/>
              <a:gd name="connsiteX341" fmla="*/ 3951009 w 12192001"/>
              <a:gd name="connsiteY341" fmla="*/ 5095648 h 6858001"/>
              <a:gd name="connsiteX342" fmla="*/ 3940504 w 12192001"/>
              <a:gd name="connsiteY342" fmla="*/ 5057764 h 6858001"/>
              <a:gd name="connsiteX343" fmla="*/ 3917396 w 12192001"/>
              <a:gd name="connsiteY343" fmla="*/ 5032508 h 6858001"/>
              <a:gd name="connsiteX344" fmla="*/ 3887985 w 12192001"/>
              <a:gd name="connsiteY344" fmla="*/ 5019880 h 6858001"/>
              <a:gd name="connsiteX345" fmla="*/ 3866979 w 12192001"/>
              <a:gd name="connsiteY345" fmla="*/ 5013566 h 6858001"/>
              <a:gd name="connsiteX346" fmla="*/ 3822860 w 12192001"/>
              <a:gd name="connsiteY346" fmla="*/ 5003043 h 6858001"/>
              <a:gd name="connsiteX347" fmla="*/ 3797651 w 12192001"/>
              <a:gd name="connsiteY347" fmla="*/ 4992519 h 6858001"/>
              <a:gd name="connsiteX348" fmla="*/ 3785047 w 12192001"/>
              <a:gd name="connsiteY348" fmla="*/ 4984101 h 6858001"/>
              <a:gd name="connsiteX349" fmla="*/ 3780846 w 12192001"/>
              <a:gd name="connsiteY349" fmla="*/ 4969368 h 6858001"/>
              <a:gd name="connsiteX350" fmla="*/ 3785047 w 12192001"/>
              <a:gd name="connsiteY350" fmla="*/ 4954635 h 6858001"/>
              <a:gd name="connsiteX351" fmla="*/ 3795551 w 12192001"/>
              <a:gd name="connsiteY351" fmla="*/ 4946216 h 6858001"/>
              <a:gd name="connsiteX352" fmla="*/ 3810257 w 12192001"/>
              <a:gd name="connsiteY352" fmla="*/ 4939902 h 6858001"/>
              <a:gd name="connsiteX353" fmla="*/ 3824962 w 12192001"/>
              <a:gd name="connsiteY353" fmla="*/ 4937798 h 6858001"/>
              <a:gd name="connsiteX354" fmla="*/ 3845970 w 12192001"/>
              <a:gd name="connsiteY354" fmla="*/ 4939902 h 6858001"/>
              <a:gd name="connsiteX355" fmla="*/ 3862776 w 12192001"/>
              <a:gd name="connsiteY355" fmla="*/ 4946216 h 6858001"/>
              <a:gd name="connsiteX356" fmla="*/ 3875381 w 12192001"/>
              <a:gd name="connsiteY356" fmla="*/ 4960949 h 6858001"/>
              <a:gd name="connsiteX357" fmla="*/ 3881683 w 12192001"/>
              <a:gd name="connsiteY357" fmla="*/ 4981996 h 6858001"/>
              <a:gd name="connsiteX358" fmla="*/ 3940504 w 12192001"/>
              <a:gd name="connsiteY358" fmla="*/ 4981996 h 6858001"/>
              <a:gd name="connsiteX359" fmla="*/ 3932101 w 12192001"/>
              <a:gd name="connsiteY359" fmla="*/ 4939902 h 6858001"/>
              <a:gd name="connsiteX360" fmla="*/ 3906893 w 12192001"/>
              <a:gd name="connsiteY360" fmla="*/ 4910437 h 6858001"/>
              <a:gd name="connsiteX361" fmla="*/ 3869077 w 12192001"/>
              <a:gd name="connsiteY361" fmla="*/ 4893600 h 6858001"/>
              <a:gd name="connsiteX362" fmla="*/ 3827062 w 12192001"/>
              <a:gd name="connsiteY362" fmla="*/ 4889390 h 6858001"/>
              <a:gd name="connsiteX363" fmla="*/ 5654952 w 12192001"/>
              <a:gd name="connsiteY363" fmla="*/ 4886332 h 6858001"/>
              <a:gd name="connsiteX364" fmla="*/ 5596134 w 12192001"/>
              <a:gd name="connsiteY364" fmla="*/ 4899167 h 6858001"/>
              <a:gd name="connsiteX365" fmla="*/ 5552013 w 12192001"/>
              <a:gd name="connsiteY365" fmla="*/ 4931255 h 6858001"/>
              <a:gd name="connsiteX366" fmla="*/ 5524702 w 12192001"/>
              <a:gd name="connsiteY366" fmla="*/ 4978317 h 6858001"/>
              <a:gd name="connsiteX367" fmla="*/ 5514198 w 12192001"/>
              <a:gd name="connsiteY367" fmla="*/ 5038215 h 6858001"/>
              <a:gd name="connsiteX368" fmla="*/ 5524702 w 12192001"/>
              <a:gd name="connsiteY368" fmla="*/ 5098112 h 6858001"/>
              <a:gd name="connsiteX369" fmla="*/ 5552013 w 12192001"/>
              <a:gd name="connsiteY369" fmla="*/ 5145174 h 6858001"/>
              <a:gd name="connsiteX370" fmla="*/ 5596134 w 12192001"/>
              <a:gd name="connsiteY370" fmla="*/ 5177262 h 6858001"/>
              <a:gd name="connsiteX371" fmla="*/ 5654952 w 12192001"/>
              <a:gd name="connsiteY371" fmla="*/ 5187958 h 6858001"/>
              <a:gd name="connsiteX372" fmla="*/ 5713772 w 12192001"/>
              <a:gd name="connsiteY372" fmla="*/ 5177262 h 6858001"/>
              <a:gd name="connsiteX373" fmla="*/ 5757886 w 12192001"/>
              <a:gd name="connsiteY373" fmla="*/ 5145174 h 6858001"/>
              <a:gd name="connsiteX374" fmla="*/ 5785195 w 12192001"/>
              <a:gd name="connsiteY374" fmla="*/ 5098112 h 6858001"/>
              <a:gd name="connsiteX375" fmla="*/ 5793598 w 12192001"/>
              <a:gd name="connsiteY375" fmla="*/ 5038215 h 6858001"/>
              <a:gd name="connsiteX376" fmla="*/ 5785195 w 12192001"/>
              <a:gd name="connsiteY376" fmla="*/ 4978317 h 6858001"/>
              <a:gd name="connsiteX377" fmla="*/ 5757886 w 12192001"/>
              <a:gd name="connsiteY377" fmla="*/ 4931255 h 6858001"/>
              <a:gd name="connsiteX378" fmla="*/ 5713772 w 12192001"/>
              <a:gd name="connsiteY378" fmla="*/ 4899167 h 6858001"/>
              <a:gd name="connsiteX379" fmla="*/ 5654952 w 12192001"/>
              <a:gd name="connsiteY379" fmla="*/ 4886332 h 6858001"/>
              <a:gd name="connsiteX380" fmla="*/ 6798646 w 12192001"/>
              <a:gd name="connsiteY380" fmla="*/ 4884523 h 6858001"/>
              <a:gd name="connsiteX381" fmla="*/ 6739490 w 12192001"/>
              <a:gd name="connsiteY381" fmla="*/ 4897358 h 6858001"/>
              <a:gd name="connsiteX382" fmla="*/ 6695124 w 12192001"/>
              <a:gd name="connsiteY382" fmla="*/ 4929446 h 6858001"/>
              <a:gd name="connsiteX383" fmla="*/ 6667659 w 12192001"/>
              <a:gd name="connsiteY383" fmla="*/ 4976508 h 6858001"/>
              <a:gd name="connsiteX384" fmla="*/ 6657095 w 12192001"/>
              <a:gd name="connsiteY384" fmla="*/ 5036406 h 6858001"/>
              <a:gd name="connsiteX385" fmla="*/ 6667659 w 12192001"/>
              <a:gd name="connsiteY385" fmla="*/ 5096303 h 6858001"/>
              <a:gd name="connsiteX386" fmla="*/ 6695124 w 12192001"/>
              <a:gd name="connsiteY386" fmla="*/ 5143365 h 6858001"/>
              <a:gd name="connsiteX387" fmla="*/ 6739490 w 12192001"/>
              <a:gd name="connsiteY387" fmla="*/ 5175453 h 6858001"/>
              <a:gd name="connsiteX388" fmla="*/ 6798646 w 12192001"/>
              <a:gd name="connsiteY388" fmla="*/ 5186149 h 6858001"/>
              <a:gd name="connsiteX389" fmla="*/ 6857801 w 12192001"/>
              <a:gd name="connsiteY389" fmla="*/ 5175453 h 6858001"/>
              <a:gd name="connsiteX390" fmla="*/ 6900055 w 12192001"/>
              <a:gd name="connsiteY390" fmla="*/ 5143365 h 6858001"/>
              <a:gd name="connsiteX391" fmla="*/ 6929632 w 12192001"/>
              <a:gd name="connsiteY391" fmla="*/ 5096303 h 6858001"/>
              <a:gd name="connsiteX392" fmla="*/ 6938083 w 12192001"/>
              <a:gd name="connsiteY392" fmla="*/ 5036406 h 6858001"/>
              <a:gd name="connsiteX393" fmla="*/ 6929632 w 12192001"/>
              <a:gd name="connsiteY393" fmla="*/ 4976508 h 6858001"/>
              <a:gd name="connsiteX394" fmla="*/ 6900055 w 12192001"/>
              <a:gd name="connsiteY394" fmla="*/ 4929446 h 6858001"/>
              <a:gd name="connsiteX395" fmla="*/ 6857801 w 12192001"/>
              <a:gd name="connsiteY395" fmla="*/ 4897358 h 6858001"/>
              <a:gd name="connsiteX396" fmla="*/ 6798646 w 12192001"/>
              <a:gd name="connsiteY396" fmla="*/ 4884523 h 6858001"/>
              <a:gd name="connsiteX397" fmla="*/ 5668186 w 12192001"/>
              <a:gd name="connsiteY397" fmla="*/ 4819657 h 6858001"/>
              <a:gd name="connsiteX398" fmla="*/ 5668186 w 12192001"/>
              <a:gd name="connsiteY398" fmla="*/ 4867282 h 6858001"/>
              <a:gd name="connsiteX399" fmla="*/ 5722165 w 12192001"/>
              <a:gd name="connsiteY399" fmla="*/ 4867282 h 6858001"/>
              <a:gd name="connsiteX400" fmla="*/ 5722165 w 12192001"/>
              <a:gd name="connsiteY400" fmla="*/ 4819657 h 6858001"/>
              <a:gd name="connsiteX401" fmla="*/ 5585641 w 12192001"/>
              <a:gd name="connsiteY401" fmla="*/ 4819657 h 6858001"/>
              <a:gd name="connsiteX402" fmla="*/ 5585641 w 12192001"/>
              <a:gd name="connsiteY402" fmla="*/ 4867282 h 6858001"/>
              <a:gd name="connsiteX403" fmla="*/ 5641199 w 12192001"/>
              <a:gd name="connsiteY403" fmla="*/ 4867282 h 6858001"/>
              <a:gd name="connsiteX404" fmla="*/ 5641199 w 12192001"/>
              <a:gd name="connsiteY404" fmla="*/ 4819657 h 6858001"/>
              <a:gd name="connsiteX405" fmla="*/ 6812634 w 12192001"/>
              <a:gd name="connsiteY405" fmla="*/ 4817803 h 6858001"/>
              <a:gd name="connsiteX406" fmla="*/ 6812634 w 12192001"/>
              <a:gd name="connsiteY406" fmla="*/ 4865428 h 6858001"/>
              <a:gd name="connsiteX407" fmla="*/ 6868197 w 12192001"/>
              <a:gd name="connsiteY407" fmla="*/ 4865428 h 6858001"/>
              <a:gd name="connsiteX408" fmla="*/ 6868197 w 12192001"/>
              <a:gd name="connsiteY408" fmla="*/ 4817803 h 6858001"/>
              <a:gd name="connsiteX409" fmla="*/ 6730084 w 12192001"/>
              <a:gd name="connsiteY409" fmla="*/ 4817803 h 6858001"/>
              <a:gd name="connsiteX410" fmla="*/ 6730084 w 12192001"/>
              <a:gd name="connsiteY410" fmla="*/ 4865428 h 6858001"/>
              <a:gd name="connsiteX411" fmla="*/ 6785647 w 12192001"/>
              <a:gd name="connsiteY411" fmla="*/ 4865428 h 6858001"/>
              <a:gd name="connsiteX412" fmla="*/ 6785647 w 12192001"/>
              <a:gd name="connsiteY412" fmla="*/ 4817803 h 6858001"/>
              <a:gd name="connsiteX413" fmla="*/ 4964935 w 12192001"/>
              <a:gd name="connsiteY413" fmla="*/ 1942625 h 6858001"/>
              <a:gd name="connsiteX414" fmla="*/ 4511987 w 12192001"/>
              <a:gd name="connsiteY414" fmla="*/ 2295352 h 6858001"/>
              <a:gd name="connsiteX415" fmla="*/ 4298529 w 12192001"/>
              <a:gd name="connsiteY415" fmla="*/ 2467160 h 6858001"/>
              <a:gd name="connsiteX416" fmla="*/ 4298529 w 12192001"/>
              <a:gd name="connsiteY416" fmla="*/ 4370062 h 6858001"/>
              <a:gd name="connsiteX417" fmla="*/ 4964935 w 12192001"/>
              <a:gd name="connsiteY417" fmla="*/ 4370062 h 6858001"/>
              <a:gd name="connsiteX418" fmla="*/ 7245477 w 12192001"/>
              <a:gd name="connsiteY418" fmla="*/ 1166886 h 6858001"/>
              <a:gd name="connsiteX419" fmla="*/ 7245477 w 12192001"/>
              <a:gd name="connsiteY419" fmla="*/ 3061486 h 6858001"/>
              <a:gd name="connsiteX420" fmla="*/ 7199321 w 12192001"/>
              <a:gd name="connsiteY420" fmla="*/ 3107695 h 6858001"/>
              <a:gd name="connsiteX421" fmla="*/ 7159458 w 12192001"/>
              <a:gd name="connsiteY421" fmla="*/ 3088792 h 6858001"/>
              <a:gd name="connsiteX422" fmla="*/ 5946802 w 12192001"/>
              <a:gd name="connsiteY422" fmla="*/ 1179489 h 6858001"/>
              <a:gd name="connsiteX423" fmla="*/ 5143251 w 12192001"/>
              <a:gd name="connsiteY423" fmla="*/ 1818024 h 6858001"/>
              <a:gd name="connsiteX424" fmla="*/ 5143251 w 12192001"/>
              <a:gd name="connsiteY424" fmla="*/ 4370061 h 6858001"/>
              <a:gd name="connsiteX425" fmla="*/ 5787346 w 12192001"/>
              <a:gd name="connsiteY425" fmla="*/ 4370061 h 6858001"/>
              <a:gd name="connsiteX426" fmla="*/ 5787346 w 12192001"/>
              <a:gd name="connsiteY426" fmla="*/ 4288144 h 6858001"/>
              <a:gd name="connsiteX427" fmla="*/ 5787346 w 12192001"/>
              <a:gd name="connsiteY427" fmla="*/ 2290623 h 6858001"/>
              <a:gd name="connsiteX428" fmla="*/ 5833502 w 12192001"/>
              <a:gd name="connsiteY428" fmla="*/ 2244415 h 6858001"/>
              <a:gd name="connsiteX429" fmla="*/ 5873366 w 12192001"/>
              <a:gd name="connsiteY429" fmla="*/ 2265419 h 6858001"/>
              <a:gd name="connsiteX430" fmla="*/ 7188830 w 12192001"/>
              <a:gd name="connsiteY430" fmla="*/ 4332253 h 6858001"/>
              <a:gd name="connsiteX431" fmla="*/ 7211909 w 12192001"/>
              <a:gd name="connsiteY431" fmla="*/ 4370061 h 6858001"/>
              <a:gd name="connsiteX432" fmla="*/ 7251771 w 12192001"/>
              <a:gd name="connsiteY432" fmla="*/ 4370061 h 6858001"/>
              <a:gd name="connsiteX433" fmla="*/ 7889573 w 12192001"/>
              <a:gd name="connsiteY433" fmla="*/ 4370061 h 6858001"/>
              <a:gd name="connsiteX434" fmla="*/ 7889573 w 12192001"/>
              <a:gd name="connsiteY434" fmla="*/ 1166886 h 6858001"/>
              <a:gd name="connsiteX435" fmla="*/ 0 w 12192001"/>
              <a:gd name="connsiteY435" fmla="*/ 0 h 6858001"/>
              <a:gd name="connsiteX436" fmla="*/ 1398494 w 12192001"/>
              <a:gd name="connsiteY436" fmla="*/ 0 h 6858001"/>
              <a:gd name="connsiteX437" fmla="*/ 1398494 w 12192001"/>
              <a:gd name="connsiteY437" fmla="*/ 2 h 6858001"/>
              <a:gd name="connsiteX438" fmla="*/ 12192001 w 12192001"/>
              <a:gd name="connsiteY438" fmla="*/ 2 h 6858001"/>
              <a:gd name="connsiteX439" fmla="*/ 12192001 w 12192001"/>
              <a:gd name="connsiteY439" fmla="*/ 6858001 h 6858001"/>
              <a:gd name="connsiteX440" fmla="*/ 3 w 12192001"/>
              <a:gd name="connsiteY440" fmla="*/ 6858001 h 6858001"/>
              <a:gd name="connsiteX441" fmla="*/ 3 w 12192001"/>
              <a:gd name="connsiteY441" fmla="*/ 1741488 h 6858001"/>
              <a:gd name="connsiteX442" fmla="*/ 0 w 12192001"/>
              <a:gd name="connsiteY442" fmla="*/ 174148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Lst>
            <a:rect l="l" t="t" r="r" b="b"/>
            <a:pathLst>
              <a:path w="12192001" h="6858001">
                <a:moveTo>
                  <a:pt x="5127629" y="4975227"/>
                </a:moveTo>
                <a:lnTo>
                  <a:pt x="5164139" y="5075240"/>
                </a:lnTo>
                <a:lnTo>
                  <a:pt x="5091115" y="5075240"/>
                </a:lnTo>
                <a:close/>
                <a:moveTo>
                  <a:pt x="7904762" y="4965707"/>
                </a:moveTo>
                <a:lnTo>
                  <a:pt x="7941274" y="5070482"/>
                </a:lnTo>
                <a:lnTo>
                  <a:pt x="7866661" y="5070482"/>
                </a:lnTo>
                <a:close/>
                <a:moveTo>
                  <a:pt x="4322764" y="4965706"/>
                </a:moveTo>
                <a:lnTo>
                  <a:pt x="4359276" y="5070481"/>
                </a:lnTo>
                <a:lnTo>
                  <a:pt x="4284663" y="5070481"/>
                </a:lnTo>
                <a:close/>
                <a:moveTo>
                  <a:pt x="7053278" y="4946652"/>
                </a:moveTo>
                <a:cubicBezTo>
                  <a:pt x="7053278" y="4946652"/>
                  <a:pt x="7053278" y="4946652"/>
                  <a:pt x="7120373" y="4946652"/>
                </a:cubicBezTo>
                <a:cubicBezTo>
                  <a:pt x="7135049" y="4946652"/>
                  <a:pt x="7145533" y="4950830"/>
                  <a:pt x="7153920" y="4957096"/>
                </a:cubicBezTo>
                <a:cubicBezTo>
                  <a:pt x="7160210" y="4963363"/>
                  <a:pt x="7164403" y="4973807"/>
                  <a:pt x="7164403" y="4986340"/>
                </a:cubicBezTo>
                <a:cubicBezTo>
                  <a:pt x="7164403" y="5000961"/>
                  <a:pt x="7160210" y="5011406"/>
                  <a:pt x="7153920" y="5017672"/>
                </a:cubicBezTo>
                <a:cubicBezTo>
                  <a:pt x="7145533" y="5023938"/>
                  <a:pt x="7135049" y="5026027"/>
                  <a:pt x="7120373" y="5026027"/>
                </a:cubicBezTo>
                <a:lnTo>
                  <a:pt x="7053278" y="5026027"/>
                </a:lnTo>
                <a:cubicBezTo>
                  <a:pt x="7053278" y="5026027"/>
                  <a:pt x="7053278" y="5026027"/>
                  <a:pt x="7053278" y="4946652"/>
                </a:cubicBezTo>
                <a:close/>
                <a:moveTo>
                  <a:pt x="5910062" y="4941895"/>
                </a:moveTo>
                <a:cubicBezTo>
                  <a:pt x="5910062" y="4941895"/>
                  <a:pt x="5910062" y="4941895"/>
                  <a:pt x="5980246" y="4941895"/>
                </a:cubicBezTo>
                <a:cubicBezTo>
                  <a:pt x="5995132" y="4941895"/>
                  <a:pt x="6005762" y="4946156"/>
                  <a:pt x="6012143" y="4952548"/>
                </a:cubicBezTo>
                <a:cubicBezTo>
                  <a:pt x="6020649" y="4958940"/>
                  <a:pt x="6022775" y="4969593"/>
                  <a:pt x="6022775" y="4982377"/>
                </a:cubicBezTo>
                <a:cubicBezTo>
                  <a:pt x="6022775" y="4997291"/>
                  <a:pt x="6020649" y="5007944"/>
                  <a:pt x="6012143" y="5014336"/>
                </a:cubicBezTo>
                <a:cubicBezTo>
                  <a:pt x="6005762" y="5020728"/>
                  <a:pt x="5995132" y="5022858"/>
                  <a:pt x="5980246" y="5022858"/>
                </a:cubicBezTo>
                <a:lnTo>
                  <a:pt x="5910062" y="5022858"/>
                </a:lnTo>
                <a:cubicBezTo>
                  <a:pt x="5910062" y="5022858"/>
                  <a:pt x="5910062" y="5022858"/>
                  <a:pt x="5910062" y="4941895"/>
                </a:cubicBezTo>
                <a:close/>
                <a:moveTo>
                  <a:pt x="5655753" y="4940307"/>
                </a:moveTo>
                <a:cubicBezTo>
                  <a:pt x="5668405" y="4940307"/>
                  <a:pt x="5681060" y="4942447"/>
                  <a:pt x="5691614" y="4948866"/>
                </a:cubicBezTo>
                <a:cubicBezTo>
                  <a:pt x="5700047" y="4955285"/>
                  <a:pt x="5708484" y="4961704"/>
                  <a:pt x="5714813" y="4970263"/>
                </a:cubicBezTo>
                <a:cubicBezTo>
                  <a:pt x="5721144" y="4980961"/>
                  <a:pt x="5725358" y="4991660"/>
                  <a:pt x="5727473" y="5002358"/>
                </a:cubicBezTo>
                <a:cubicBezTo>
                  <a:pt x="5731686" y="5015196"/>
                  <a:pt x="5731686" y="5028034"/>
                  <a:pt x="5731686" y="5038733"/>
                </a:cubicBezTo>
                <a:cubicBezTo>
                  <a:pt x="5731686" y="5051571"/>
                  <a:pt x="5731686" y="5064409"/>
                  <a:pt x="5727473" y="5075107"/>
                </a:cubicBezTo>
                <a:cubicBezTo>
                  <a:pt x="5725358" y="5085806"/>
                  <a:pt x="5721144" y="5096504"/>
                  <a:pt x="5714813" y="5105063"/>
                </a:cubicBezTo>
                <a:cubicBezTo>
                  <a:pt x="5708484" y="5115761"/>
                  <a:pt x="5700047" y="5122180"/>
                  <a:pt x="5691614" y="5128600"/>
                </a:cubicBezTo>
                <a:cubicBezTo>
                  <a:pt x="5681060" y="5132879"/>
                  <a:pt x="5668405" y="5137158"/>
                  <a:pt x="5655753" y="5137158"/>
                </a:cubicBezTo>
                <a:cubicBezTo>
                  <a:pt x="5640987" y="5137158"/>
                  <a:pt x="5628325" y="5132879"/>
                  <a:pt x="5619894" y="5128600"/>
                </a:cubicBezTo>
                <a:cubicBezTo>
                  <a:pt x="5609340" y="5122180"/>
                  <a:pt x="5600903" y="5115761"/>
                  <a:pt x="5594574" y="5105063"/>
                </a:cubicBezTo>
                <a:cubicBezTo>
                  <a:pt x="5588245" y="5096504"/>
                  <a:pt x="5584033" y="5085806"/>
                  <a:pt x="5581917" y="5075107"/>
                </a:cubicBezTo>
                <a:cubicBezTo>
                  <a:pt x="5579808" y="5064409"/>
                  <a:pt x="5577700" y="5051571"/>
                  <a:pt x="5577700" y="5038733"/>
                </a:cubicBezTo>
                <a:cubicBezTo>
                  <a:pt x="5577700" y="5028034"/>
                  <a:pt x="5579808" y="5015196"/>
                  <a:pt x="5581917" y="5002358"/>
                </a:cubicBezTo>
                <a:cubicBezTo>
                  <a:pt x="5584033" y="4991660"/>
                  <a:pt x="5588245" y="4980961"/>
                  <a:pt x="5594574" y="4970263"/>
                </a:cubicBezTo>
                <a:cubicBezTo>
                  <a:pt x="5600903" y="4961704"/>
                  <a:pt x="5609340" y="4955285"/>
                  <a:pt x="5619894" y="4948866"/>
                </a:cubicBezTo>
                <a:cubicBezTo>
                  <a:pt x="5628325" y="4942447"/>
                  <a:pt x="5640987" y="4940307"/>
                  <a:pt x="5655753" y="4940307"/>
                </a:cubicBezTo>
                <a:close/>
                <a:moveTo>
                  <a:pt x="6798644" y="4938498"/>
                </a:moveTo>
                <a:cubicBezTo>
                  <a:pt x="6811301" y="4938498"/>
                  <a:pt x="6823957" y="4940638"/>
                  <a:pt x="6834504" y="4947057"/>
                </a:cubicBezTo>
                <a:cubicBezTo>
                  <a:pt x="6842942" y="4953476"/>
                  <a:pt x="6851380" y="4959895"/>
                  <a:pt x="6857708" y="4968454"/>
                </a:cubicBezTo>
                <a:cubicBezTo>
                  <a:pt x="6864036" y="4979152"/>
                  <a:pt x="6868255" y="4989851"/>
                  <a:pt x="6870364" y="5000549"/>
                </a:cubicBezTo>
                <a:cubicBezTo>
                  <a:pt x="6874583" y="5013387"/>
                  <a:pt x="6874583" y="5026225"/>
                  <a:pt x="6874583" y="5036924"/>
                </a:cubicBezTo>
                <a:cubicBezTo>
                  <a:pt x="6874583" y="5049762"/>
                  <a:pt x="6874583" y="5062600"/>
                  <a:pt x="6870364" y="5073298"/>
                </a:cubicBezTo>
                <a:cubicBezTo>
                  <a:pt x="6868255" y="5083997"/>
                  <a:pt x="6864036" y="5094695"/>
                  <a:pt x="6857708" y="5103254"/>
                </a:cubicBezTo>
                <a:cubicBezTo>
                  <a:pt x="6851380" y="5113952"/>
                  <a:pt x="6842942" y="5120371"/>
                  <a:pt x="6834504" y="5126791"/>
                </a:cubicBezTo>
                <a:cubicBezTo>
                  <a:pt x="6823957" y="5131070"/>
                  <a:pt x="6811301" y="5135349"/>
                  <a:pt x="6798644" y="5135349"/>
                </a:cubicBezTo>
                <a:cubicBezTo>
                  <a:pt x="6783878" y="5135349"/>
                  <a:pt x="6771221" y="5131070"/>
                  <a:pt x="6762784" y="5126791"/>
                </a:cubicBezTo>
                <a:cubicBezTo>
                  <a:pt x="6752237" y="5120371"/>
                  <a:pt x="6743799" y="5113952"/>
                  <a:pt x="6737471" y="5103254"/>
                </a:cubicBezTo>
                <a:cubicBezTo>
                  <a:pt x="6731142" y="5094695"/>
                  <a:pt x="6726924" y="5083997"/>
                  <a:pt x="6724814" y="5073298"/>
                </a:cubicBezTo>
                <a:cubicBezTo>
                  <a:pt x="6722705" y="5062600"/>
                  <a:pt x="6720595" y="5049762"/>
                  <a:pt x="6720595" y="5036924"/>
                </a:cubicBezTo>
                <a:cubicBezTo>
                  <a:pt x="6720595" y="5026225"/>
                  <a:pt x="6722705" y="5013387"/>
                  <a:pt x="6724814" y="5000549"/>
                </a:cubicBezTo>
                <a:cubicBezTo>
                  <a:pt x="6726924" y="4989851"/>
                  <a:pt x="6731142" y="4979152"/>
                  <a:pt x="6737471" y="4968454"/>
                </a:cubicBezTo>
                <a:cubicBezTo>
                  <a:pt x="6743799" y="4959895"/>
                  <a:pt x="6752237" y="4953476"/>
                  <a:pt x="6762784" y="4947057"/>
                </a:cubicBezTo>
                <a:cubicBezTo>
                  <a:pt x="6771221" y="4940638"/>
                  <a:pt x="6783878" y="4938498"/>
                  <a:pt x="6798644" y="4938498"/>
                </a:cubicBezTo>
                <a:close/>
                <a:moveTo>
                  <a:pt x="5095878" y="4900614"/>
                </a:moveTo>
                <a:lnTo>
                  <a:pt x="4991103" y="5184777"/>
                </a:lnTo>
                <a:lnTo>
                  <a:pt x="5053015" y="5184777"/>
                </a:lnTo>
                <a:lnTo>
                  <a:pt x="5075241" y="5122865"/>
                </a:lnTo>
                <a:lnTo>
                  <a:pt x="5184777" y="5122865"/>
                </a:lnTo>
                <a:lnTo>
                  <a:pt x="5205414" y="5184777"/>
                </a:lnTo>
                <a:lnTo>
                  <a:pt x="5268916" y="5184777"/>
                </a:lnTo>
                <a:lnTo>
                  <a:pt x="5164139" y="4900614"/>
                </a:lnTo>
                <a:close/>
                <a:moveTo>
                  <a:pt x="6989778" y="4897439"/>
                </a:moveTo>
                <a:cubicBezTo>
                  <a:pt x="6989778" y="4897439"/>
                  <a:pt x="6989778" y="4897439"/>
                  <a:pt x="6989778" y="5181602"/>
                </a:cubicBezTo>
                <a:cubicBezTo>
                  <a:pt x="6989778" y="5181602"/>
                  <a:pt x="6989778" y="5181602"/>
                  <a:pt x="7053005" y="5181602"/>
                </a:cubicBezTo>
                <a:cubicBezTo>
                  <a:pt x="7053005" y="5181602"/>
                  <a:pt x="7053005" y="5181602"/>
                  <a:pt x="7053005" y="5072147"/>
                </a:cubicBezTo>
                <a:cubicBezTo>
                  <a:pt x="7053005" y="5072147"/>
                  <a:pt x="7053005" y="5072147"/>
                  <a:pt x="7114123" y="5072147"/>
                </a:cubicBezTo>
                <a:cubicBezTo>
                  <a:pt x="7130984" y="5072147"/>
                  <a:pt x="7141521" y="5074252"/>
                  <a:pt x="7149952" y="5082671"/>
                </a:cubicBezTo>
                <a:cubicBezTo>
                  <a:pt x="7156274" y="5088986"/>
                  <a:pt x="7160489" y="5099511"/>
                  <a:pt x="7162597" y="5114245"/>
                </a:cubicBezTo>
                <a:cubicBezTo>
                  <a:pt x="7164704" y="5126875"/>
                  <a:pt x="7164704" y="5137399"/>
                  <a:pt x="7166812" y="5150029"/>
                </a:cubicBezTo>
                <a:cubicBezTo>
                  <a:pt x="7166812" y="5162658"/>
                  <a:pt x="7168919" y="5173183"/>
                  <a:pt x="7173134" y="5181602"/>
                </a:cubicBezTo>
                <a:cubicBezTo>
                  <a:pt x="7173134" y="5181602"/>
                  <a:pt x="7173134" y="5181602"/>
                  <a:pt x="7234253" y="5181602"/>
                </a:cubicBezTo>
                <a:cubicBezTo>
                  <a:pt x="7232146" y="5179497"/>
                  <a:pt x="7230038" y="5173183"/>
                  <a:pt x="7227931" y="5168973"/>
                </a:cubicBezTo>
                <a:cubicBezTo>
                  <a:pt x="7227931" y="5162658"/>
                  <a:pt x="7225823" y="5156343"/>
                  <a:pt x="7225823" y="5150029"/>
                </a:cubicBezTo>
                <a:cubicBezTo>
                  <a:pt x="7223716" y="5143714"/>
                  <a:pt x="7223716" y="5137399"/>
                  <a:pt x="7223716" y="5131084"/>
                </a:cubicBezTo>
                <a:cubicBezTo>
                  <a:pt x="7223716" y="5124770"/>
                  <a:pt x="7223716" y="5120560"/>
                  <a:pt x="7223716" y="5114245"/>
                </a:cubicBezTo>
                <a:cubicBezTo>
                  <a:pt x="7221608" y="5107930"/>
                  <a:pt x="7221608" y="5101616"/>
                  <a:pt x="7219500" y="5093196"/>
                </a:cubicBezTo>
                <a:cubicBezTo>
                  <a:pt x="7219500" y="5086881"/>
                  <a:pt x="7217393" y="5080567"/>
                  <a:pt x="7213178" y="5074252"/>
                </a:cubicBezTo>
                <a:cubicBezTo>
                  <a:pt x="7208963" y="5067937"/>
                  <a:pt x="7206855" y="5063727"/>
                  <a:pt x="7200533" y="5057412"/>
                </a:cubicBezTo>
                <a:cubicBezTo>
                  <a:pt x="7196317" y="5053203"/>
                  <a:pt x="7189995" y="5051098"/>
                  <a:pt x="7181565" y="5048993"/>
                </a:cubicBezTo>
                <a:cubicBezTo>
                  <a:pt x="7181565" y="5048993"/>
                  <a:pt x="7181565" y="5048993"/>
                  <a:pt x="7181565" y="5046888"/>
                </a:cubicBezTo>
                <a:cubicBezTo>
                  <a:pt x="7198425" y="5040573"/>
                  <a:pt x="7208963" y="5032154"/>
                  <a:pt x="7215285" y="5019524"/>
                </a:cubicBezTo>
                <a:cubicBezTo>
                  <a:pt x="7223716" y="5006895"/>
                  <a:pt x="7225823" y="4994265"/>
                  <a:pt x="7225823" y="4977426"/>
                </a:cubicBezTo>
                <a:cubicBezTo>
                  <a:pt x="7225823" y="4964796"/>
                  <a:pt x="7225823" y="4956377"/>
                  <a:pt x="7221608" y="4945852"/>
                </a:cubicBezTo>
                <a:cubicBezTo>
                  <a:pt x="7217393" y="4937433"/>
                  <a:pt x="7211070" y="4929013"/>
                  <a:pt x="7204748" y="4920593"/>
                </a:cubicBezTo>
                <a:cubicBezTo>
                  <a:pt x="7196317" y="4914279"/>
                  <a:pt x="7187887" y="4907964"/>
                  <a:pt x="7177350" y="4903754"/>
                </a:cubicBezTo>
                <a:cubicBezTo>
                  <a:pt x="7166812" y="4899544"/>
                  <a:pt x="7156274" y="4897439"/>
                  <a:pt x="7143629" y="4897439"/>
                </a:cubicBezTo>
                <a:close/>
                <a:moveTo>
                  <a:pt x="8669216" y="4895898"/>
                </a:moveTo>
                <a:lnTo>
                  <a:pt x="8669216" y="5179641"/>
                </a:lnTo>
                <a:lnTo>
                  <a:pt x="8727787" y="5179641"/>
                </a:lnTo>
                <a:lnTo>
                  <a:pt x="8727787" y="4990913"/>
                </a:lnTo>
                <a:lnTo>
                  <a:pt x="8846230" y="5179641"/>
                </a:lnTo>
                <a:lnTo>
                  <a:pt x="8908706" y="5179641"/>
                </a:lnTo>
                <a:lnTo>
                  <a:pt x="8908706" y="4895898"/>
                </a:lnTo>
                <a:lnTo>
                  <a:pt x="8850135" y="4895898"/>
                </a:lnTo>
                <a:lnTo>
                  <a:pt x="8850135" y="5087230"/>
                </a:lnTo>
                <a:lnTo>
                  <a:pt x="8730390" y="4895898"/>
                </a:lnTo>
                <a:close/>
                <a:moveTo>
                  <a:pt x="8394584" y="4895898"/>
                </a:moveTo>
                <a:lnTo>
                  <a:pt x="8394584" y="5179641"/>
                </a:lnTo>
                <a:lnTo>
                  <a:pt x="8610645" y="5179641"/>
                </a:lnTo>
                <a:lnTo>
                  <a:pt x="8610645" y="5126277"/>
                </a:lnTo>
                <a:lnTo>
                  <a:pt x="8458361" y="5126277"/>
                </a:lnTo>
                <a:lnTo>
                  <a:pt x="8458361" y="5057293"/>
                </a:lnTo>
                <a:lnTo>
                  <a:pt x="8596328" y="5057293"/>
                </a:lnTo>
                <a:lnTo>
                  <a:pt x="8596328" y="5009135"/>
                </a:lnTo>
                <a:lnTo>
                  <a:pt x="8458361" y="5009135"/>
                </a:lnTo>
                <a:lnTo>
                  <a:pt x="8458361" y="4947961"/>
                </a:lnTo>
                <a:lnTo>
                  <a:pt x="8606740" y="4947961"/>
                </a:lnTo>
                <a:lnTo>
                  <a:pt x="8606740" y="4895898"/>
                </a:lnTo>
                <a:close/>
                <a:moveTo>
                  <a:pt x="7545957" y="4895898"/>
                </a:moveTo>
                <a:lnTo>
                  <a:pt x="7545957" y="4947961"/>
                </a:lnTo>
                <a:lnTo>
                  <a:pt x="7629258" y="4947961"/>
                </a:lnTo>
                <a:lnTo>
                  <a:pt x="7629258" y="5179641"/>
                </a:lnTo>
                <a:lnTo>
                  <a:pt x="7691733" y="5179641"/>
                </a:lnTo>
                <a:lnTo>
                  <a:pt x="7691733" y="4947961"/>
                </a:lnTo>
                <a:lnTo>
                  <a:pt x="7777637" y="4947961"/>
                </a:lnTo>
                <a:lnTo>
                  <a:pt x="7777637" y="4895898"/>
                </a:lnTo>
                <a:close/>
                <a:moveTo>
                  <a:pt x="7297356" y="4895898"/>
                </a:moveTo>
                <a:lnTo>
                  <a:pt x="7297356" y="5179641"/>
                </a:lnTo>
                <a:lnTo>
                  <a:pt x="7512116" y="5179641"/>
                </a:lnTo>
                <a:lnTo>
                  <a:pt x="7512116" y="5126277"/>
                </a:lnTo>
                <a:lnTo>
                  <a:pt x="7358530" y="5126277"/>
                </a:lnTo>
                <a:lnTo>
                  <a:pt x="7358530" y="5057293"/>
                </a:lnTo>
                <a:lnTo>
                  <a:pt x="7496497" y="5057293"/>
                </a:lnTo>
                <a:lnTo>
                  <a:pt x="7496497" y="5009135"/>
                </a:lnTo>
                <a:lnTo>
                  <a:pt x="7358530" y="5009135"/>
                </a:lnTo>
                <a:lnTo>
                  <a:pt x="7358530" y="4947961"/>
                </a:lnTo>
                <a:lnTo>
                  <a:pt x="7509513" y="4947961"/>
                </a:lnTo>
                <a:lnTo>
                  <a:pt x="7509513" y="4895898"/>
                </a:lnTo>
                <a:close/>
                <a:moveTo>
                  <a:pt x="6425301" y="4895898"/>
                </a:moveTo>
                <a:lnTo>
                  <a:pt x="6425301" y="5179641"/>
                </a:lnTo>
                <a:lnTo>
                  <a:pt x="6487777" y="5179641"/>
                </a:lnTo>
                <a:lnTo>
                  <a:pt x="6487777" y="5063801"/>
                </a:lnTo>
                <a:lnTo>
                  <a:pt x="6606220" y="5063801"/>
                </a:lnTo>
                <a:lnTo>
                  <a:pt x="6606220" y="5015643"/>
                </a:lnTo>
                <a:lnTo>
                  <a:pt x="6487777" y="5015643"/>
                </a:lnTo>
                <a:lnTo>
                  <a:pt x="6487777" y="4947961"/>
                </a:lnTo>
                <a:lnTo>
                  <a:pt x="6624442" y="4947961"/>
                </a:lnTo>
                <a:lnTo>
                  <a:pt x="6624442" y="4895898"/>
                </a:lnTo>
                <a:close/>
                <a:moveTo>
                  <a:pt x="5251281" y="4895898"/>
                </a:moveTo>
                <a:lnTo>
                  <a:pt x="5251281" y="4947961"/>
                </a:lnTo>
                <a:lnTo>
                  <a:pt x="5334582" y="4947961"/>
                </a:lnTo>
                <a:lnTo>
                  <a:pt x="5334582" y="5179641"/>
                </a:lnTo>
                <a:lnTo>
                  <a:pt x="5397056" y="5179641"/>
                </a:lnTo>
                <a:lnTo>
                  <a:pt x="5397056" y="4947961"/>
                </a:lnTo>
                <a:lnTo>
                  <a:pt x="5482960" y="4947961"/>
                </a:lnTo>
                <a:lnTo>
                  <a:pt x="5482960" y="4895898"/>
                </a:lnTo>
                <a:close/>
                <a:moveTo>
                  <a:pt x="3962722" y="4895898"/>
                </a:moveTo>
                <a:lnTo>
                  <a:pt x="3962722" y="4947961"/>
                </a:lnTo>
                <a:lnTo>
                  <a:pt x="4048627" y="4947961"/>
                </a:lnTo>
                <a:lnTo>
                  <a:pt x="4048627" y="5179641"/>
                </a:lnTo>
                <a:lnTo>
                  <a:pt x="4109800" y="5179641"/>
                </a:lnTo>
                <a:lnTo>
                  <a:pt x="4109800" y="4947961"/>
                </a:lnTo>
                <a:lnTo>
                  <a:pt x="4195703" y="4947961"/>
                </a:lnTo>
                <a:lnTo>
                  <a:pt x="4195703" y="4895898"/>
                </a:lnTo>
                <a:close/>
                <a:moveTo>
                  <a:pt x="3421267" y="4895898"/>
                </a:moveTo>
                <a:lnTo>
                  <a:pt x="3421267" y="5179641"/>
                </a:lnTo>
                <a:lnTo>
                  <a:pt x="3481142" y="5179641"/>
                </a:lnTo>
                <a:lnTo>
                  <a:pt x="3481142" y="4990913"/>
                </a:lnTo>
                <a:lnTo>
                  <a:pt x="3598282" y="5179641"/>
                </a:lnTo>
                <a:lnTo>
                  <a:pt x="3660758" y="5179641"/>
                </a:lnTo>
                <a:lnTo>
                  <a:pt x="3660758" y="4895898"/>
                </a:lnTo>
                <a:lnTo>
                  <a:pt x="3602186" y="4895898"/>
                </a:lnTo>
                <a:lnTo>
                  <a:pt x="3602186" y="5087230"/>
                </a:lnTo>
                <a:lnTo>
                  <a:pt x="3485047" y="4895898"/>
                </a:lnTo>
                <a:close/>
                <a:moveTo>
                  <a:pt x="3283300" y="4895898"/>
                </a:moveTo>
                <a:lnTo>
                  <a:pt x="3283300" y="5179641"/>
                </a:lnTo>
                <a:lnTo>
                  <a:pt x="3345778" y="5179641"/>
                </a:lnTo>
                <a:lnTo>
                  <a:pt x="3345778" y="4895898"/>
                </a:lnTo>
                <a:close/>
                <a:moveTo>
                  <a:pt x="4760585" y="4895897"/>
                </a:moveTo>
                <a:lnTo>
                  <a:pt x="4760585" y="5179640"/>
                </a:lnTo>
                <a:lnTo>
                  <a:pt x="4961029" y="5179640"/>
                </a:lnTo>
                <a:lnTo>
                  <a:pt x="4961029" y="5126276"/>
                </a:lnTo>
                <a:lnTo>
                  <a:pt x="4823061" y="5126276"/>
                </a:lnTo>
                <a:lnTo>
                  <a:pt x="4823061" y="4895897"/>
                </a:lnTo>
                <a:close/>
                <a:moveTo>
                  <a:pt x="4510684" y="4895897"/>
                </a:moveTo>
                <a:lnTo>
                  <a:pt x="4510684" y="5179640"/>
                </a:lnTo>
                <a:lnTo>
                  <a:pt x="4711126" y="5179640"/>
                </a:lnTo>
                <a:lnTo>
                  <a:pt x="4711126" y="5126276"/>
                </a:lnTo>
                <a:lnTo>
                  <a:pt x="4573158" y="5126276"/>
                </a:lnTo>
                <a:lnTo>
                  <a:pt x="4573158" y="4895897"/>
                </a:lnTo>
                <a:close/>
                <a:moveTo>
                  <a:pt x="7873011" y="4892682"/>
                </a:moveTo>
                <a:lnTo>
                  <a:pt x="7765061" y="5181608"/>
                </a:lnTo>
                <a:lnTo>
                  <a:pt x="7828561" y="5181608"/>
                </a:lnTo>
                <a:lnTo>
                  <a:pt x="7849199" y="5118108"/>
                </a:lnTo>
                <a:lnTo>
                  <a:pt x="7957149" y="5118108"/>
                </a:lnTo>
                <a:lnTo>
                  <a:pt x="7977786" y="5181608"/>
                </a:lnTo>
                <a:lnTo>
                  <a:pt x="8044461" y="5181608"/>
                </a:lnTo>
                <a:lnTo>
                  <a:pt x="7936511" y="4892682"/>
                </a:lnTo>
                <a:close/>
                <a:moveTo>
                  <a:pt x="5849737" y="4892682"/>
                </a:moveTo>
                <a:cubicBezTo>
                  <a:pt x="5849737" y="4892682"/>
                  <a:pt x="5849737" y="4892682"/>
                  <a:pt x="5849737" y="5181608"/>
                </a:cubicBezTo>
                <a:cubicBezTo>
                  <a:pt x="5849737" y="5181608"/>
                  <a:pt x="5849737" y="5181608"/>
                  <a:pt x="5910857" y="5181608"/>
                </a:cubicBezTo>
                <a:cubicBezTo>
                  <a:pt x="5910857" y="5181608"/>
                  <a:pt x="5910857" y="5181608"/>
                  <a:pt x="5910857" y="5070318"/>
                </a:cubicBezTo>
                <a:cubicBezTo>
                  <a:pt x="5910857" y="5070318"/>
                  <a:pt x="5910857" y="5070318"/>
                  <a:pt x="5974083" y="5070318"/>
                </a:cubicBezTo>
                <a:cubicBezTo>
                  <a:pt x="5988836" y="5070318"/>
                  <a:pt x="6001480" y="5072458"/>
                  <a:pt x="6007807" y="5081019"/>
                </a:cubicBezTo>
                <a:cubicBezTo>
                  <a:pt x="6014126" y="5087440"/>
                  <a:pt x="6020449" y="5098141"/>
                  <a:pt x="6022559" y="5113122"/>
                </a:cubicBezTo>
                <a:cubicBezTo>
                  <a:pt x="6022559" y="5125963"/>
                  <a:pt x="6024663" y="5136664"/>
                  <a:pt x="6024663" y="5149505"/>
                </a:cubicBezTo>
                <a:cubicBezTo>
                  <a:pt x="6026772" y="5162347"/>
                  <a:pt x="6028878" y="5173047"/>
                  <a:pt x="6030990" y="5181608"/>
                </a:cubicBezTo>
                <a:cubicBezTo>
                  <a:pt x="6030990" y="5181608"/>
                  <a:pt x="6030990" y="5181608"/>
                  <a:pt x="6094212" y="5181608"/>
                </a:cubicBezTo>
                <a:cubicBezTo>
                  <a:pt x="6092108" y="5179468"/>
                  <a:pt x="6089997" y="5173047"/>
                  <a:pt x="6087892" y="5168767"/>
                </a:cubicBezTo>
                <a:cubicBezTo>
                  <a:pt x="6085782" y="5162347"/>
                  <a:pt x="6085782" y="5155926"/>
                  <a:pt x="6083679" y="5149505"/>
                </a:cubicBezTo>
                <a:cubicBezTo>
                  <a:pt x="6083679" y="5143085"/>
                  <a:pt x="6083679" y="5136664"/>
                  <a:pt x="6083679" y="5130244"/>
                </a:cubicBezTo>
                <a:cubicBezTo>
                  <a:pt x="6083679" y="5123823"/>
                  <a:pt x="6081567" y="5119543"/>
                  <a:pt x="6081567" y="5113122"/>
                </a:cubicBezTo>
                <a:cubicBezTo>
                  <a:pt x="6081567" y="5106702"/>
                  <a:pt x="6081567" y="5100281"/>
                  <a:pt x="6079461" y="5091720"/>
                </a:cubicBezTo>
                <a:cubicBezTo>
                  <a:pt x="6077352" y="5085300"/>
                  <a:pt x="6075244" y="5078879"/>
                  <a:pt x="6073138" y="5072458"/>
                </a:cubicBezTo>
                <a:cubicBezTo>
                  <a:pt x="6068925" y="5066038"/>
                  <a:pt x="6064709" y="5061757"/>
                  <a:pt x="6060496" y="5055337"/>
                </a:cubicBezTo>
                <a:cubicBezTo>
                  <a:pt x="6054172" y="5051056"/>
                  <a:pt x="6047846" y="5048916"/>
                  <a:pt x="6041526" y="5046776"/>
                </a:cubicBezTo>
                <a:cubicBezTo>
                  <a:pt x="6041526" y="5046776"/>
                  <a:pt x="6041526" y="5046776"/>
                  <a:pt x="6041526" y="5044636"/>
                </a:cubicBezTo>
                <a:cubicBezTo>
                  <a:pt x="6056276" y="5038215"/>
                  <a:pt x="6068925" y="5029655"/>
                  <a:pt x="6075244" y="5016813"/>
                </a:cubicBezTo>
                <a:cubicBezTo>
                  <a:pt x="6081567" y="5003972"/>
                  <a:pt x="6085782" y="4991131"/>
                  <a:pt x="6085782" y="4974010"/>
                </a:cubicBezTo>
                <a:cubicBezTo>
                  <a:pt x="6085782" y="4961168"/>
                  <a:pt x="6083679" y="4952608"/>
                  <a:pt x="6079461" y="4941907"/>
                </a:cubicBezTo>
                <a:cubicBezTo>
                  <a:pt x="6075244" y="4933346"/>
                  <a:pt x="6071029" y="4924785"/>
                  <a:pt x="6062599" y="4916224"/>
                </a:cubicBezTo>
                <a:cubicBezTo>
                  <a:pt x="6056276" y="4909804"/>
                  <a:pt x="6047846" y="4903383"/>
                  <a:pt x="6037313" y="4899103"/>
                </a:cubicBezTo>
                <a:cubicBezTo>
                  <a:pt x="6026772" y="4894822"/>
                  <a:pt x="6016235" y="4892682"/>
                  <a:pt x="6001480" y="4892682"/>
                </a:cubicBezTo>
                <a:close/>
                <a:moveTo>
                  <a:pt x="4291013" y="4892681"/>
                </a:moveTo>
                <a:lnTo>
                  <a:pt x="4183063" y="5181607"/>
                </a:lnTo>
                <a:lnTo>
                  <a:pt x="4246564" y="5181607"/>
                </a:lnTo>
                <a:lnTo>
                  <a:pt x="4270376" y="5118107"/>
                </a:lnTo>
                <a:lnTo>
                  <a:pt x="4375151" y="5118107"/>
                </a:lnTo>
                <a:lnTo>
                  <a:pt x="4395788" y="5181607"/>
                </a:lnTo>
                <a:lnTo>
                  <a:pt x="4462464" y="5181607"/>
                </a:lnTo>
                <a:lnTo>
                  <a:pt x="4356101" y="4892681"/>
                </a:lnTo>
                <a:close/>
                <a:moveTo>
                  <a:pt x="8205783" y="4889390"/>
                </a:moveTo>
                <a:cubicBezTo>
                  <a:pt x="8182716" y="4889390"/>
                  <a:pt x="8163844" y="4893600"/>
                  <a:pt x="8147068" y="4902018"/>
                </a:cubicBezTo>
                <a:cubicBezTo>
                  <a:pt x="8128195" y="4908332"/>
                  <a:pt x="8115613" y="4918856"/>
                  <a:pt x="8103031" y="4933588"/>
                </a:cubicBezTo>
                <a:cubicBezTo>
                  <a:pt x="8090449" y="4946216"/>
                  <a:pt x="8082061" y="4963054"/>
                  <a:pt x="8075770" y="4979891"/>
                </a:cubicBezTo>
                <a:cubicBezTo>
                  <a:pt x="8069479" y="4998833"/>
                  <a:pt x="8065285" y="5017775"/>
                  <a:pt x="8065285" y="5038822"/>
                </a:cubicBezTo>
                <a:cubicBezTo>
                  <a:pt x="8065285" y="5059869"/>
                  <a:pt x="8069479" y="5078811"/>
                  <a:pt x="8075770" y="5097753"/>
                </a:cubicBezTo>
                <a:cubicBezTo>
                  <a:pt x="8082061" y="5116695"/>
                  <a:pt x="8090449" y="5131428"/>
                  <a:pt x="8103031" y="5144056"/>
                </a:cubicBezTo>
                <a:cubicBezTo>
                  <a:pt x="8115613" y="5158788"/>
                  <a:pt x="8128195" y="5167207"/>
                  <a:pt x="8147068" y="5175626"/>
                </a:cubicBezTo>
                <a:cubicBezTo>
                  <a:pt x="8163844" y="5184045"/>
                  <a:pt x="8182716" y="5186149"/>
                  <a:pt x="8205783" y="5186149"/>
                </a:cubicBezTo>
                <a:cubicBezTo>
                  <a:pt x="8218365" y="5186149"/>
                  <a:pt x="8233044" y="5184045"/>
                  <a:pt x="8245626" y="5177731"/>
                </a:cubicBezTo>
                <a:cubicBezTo>
                  <a:pt x="8260305" y="5173521"/>
                  <a:pt x="8270790" y="5162998"/>
                  <a:pt x="8283372" y="5148265"/>
                </a:cubicBezTo>
                <a:cubicBezTo>
                  <a:pt x="8283372" y="5148265"/>
                  <a:pt x="8283372" y="5148265"/>
                  <a:pt x="8289663" y="5179835"/>
                </a:cubicBezTo>
                <a:cubicBezTo>
                  <a:pt x="8289663" y="5179835"/>
                  <a:pt x="8289663" y="5179835"/>
                  <a:pt x="8329505" y="5179835"/>
                </a:cubicBezTo>
                <a:cubicBezTo>
                  <a:pt x="8329505" y="5179835"/>
                  <a:pt x="8329505" y="5179835"/>
                  <a:pt x="8329505" y="5026194"/>
                </a:cubicBezTo>
                <a:cubicBezTo>
                  <a:pt x="8329505" y="5026194"/>
                  <a:pt x="8329505" y="5026194"/>
                  <a:pt x="8209977" y="5026194"/>
                </a:cubicBezTo>
                <a:cubicBezTo>
                  <a:pt x="8209977" y="5026194"/>
                  <a:pt x="8209977" y="5026194"/>
                  <a:pt x="8209977" y="5074602"/>
                </a:cubicBezTo>
                <a:cubicBezTo>
                  <a:pt x="8209977" y="5074602"/>
                  <a:pt x="8209977" y="5074602"/>
                  <a:pt x="8272887" y="5074602"/>
                </a:cubicBezTo>
                <a:cubicBezTo>
                  <a:pt x="8270790" y="5093544"/>
                  <a:pt x="8264499" y="5108276"/>
                  <a:pt x="8254014" y="5118800"/>
                </a:cubicBezTo>
                <a:cubicBezTo>
                  <a:pt x="8241432" y="5129323"/>
                  <a:pt x="8226753" y="5135637"/>
                  <a:pt x="8205783" y="5135637"/>
                </a:cubicBezTo>
                <a:cubicBezTo>
                  <a:pt x="8191104" y="5135637"/>
                  <a:pt x="8178522" y="5131428"/>
                  <a:pt x="8170134" y="5127218"/>
                </a:cubicBezTo>
                <a:cubicBezTo>
                  <a:pt x="8159650" y="5120904"/>
                  <a:pt x="8151262" y="5114590"/>
                  <a:pt x="8144971" y="5104067"/>
                </a:cubicBezTo>
                <a:cubicBezTo>
                  <a:pt x="8138680" y="5095648"/>
                  <a:pt x="8134486" y="5085125"/>
                  <a:pt x="8132389" y="5074602"/>
                </a:cubicBezTo>
                <a:cubicBezTo>
                  <a:pt x="8130292" y="5064078"/>
                  <a:pt x="8128195" y="5051450"/>
                  <a:pt x="8128195" y="5038822"/>
                </a:cubicBezTo>
                <a:cubicBezTo>
                  <a:pt x="8128195" y="5028299"/>
                  <a:pt x="8130292" y="5015671"/>
                  <a:pt x="8132389" y="5003043"/>
                </a:cubicBezTo>
                <a:cubicBezTo>
                  <a:pt x="8134486" y="4992519"/>
                  <a:pt x="8138680" y="4981996"/>
                  <a:pt x="8144971" y="4971473"/>
                </a:cubicBezTo>
                <a:cubicBezTo>
                  <a:pt x="8151262" y="4963054"/>
                  <a:pt x="8159650" y="4956740"/>
                  <a:pt x="8170134" y="4950426"/>
                </a:cubicBezTo>
                <a:cubicBezTo>
                  <a:pt x="8178522" y="4944112"/>
                  <a:pt x="8191104" y="4942007"/>
                  <a:pt x="8205783" y="4942007"/>
                </a:cubicBezTo>
                <a:cubicBezTo>
                  <a:pt x="8220462" y="4942007"/>
                  <a:pt x="8233044" y="4946216"/>
                  <a:pt x="8243529" y="4954635"/>
                </a:cubicBezTo>
                <a:cubicBezTo>
                  <a:pt x="8254014" y="4963054"/>
                  <a:pt x="8262402" y="4973577"/>
                  <a:pt x="8264499" y="4990415"/>
                </a:cubicBezTo>
                <a:cubicBezTo>
                  <a:pt x="8264499" y="4990415"/>
                  <a:pt x="8264499" y="4990415"/>
                  <a:pt x="8325311" y="4990415"/>
                </a:cubicBezTo>
                <a:cubicBezTo>
                  <a:pt x="8323214" y="4973577"/>
                  <a:pt x="8319020" y="4958844"/>
                  <a:pt x="8310632" y="4946216"/>
                </a:cubicBezTo>
                <a:cubicBezTo>
                  <a:pt x="8304341" y="4933588"/>
                  <a:pt x="8295953" y="4923065"/>
                  <a:pt x="8283372" y="4914646"/>
                </a:cubicBezTo>
                <a:cubicBezTo>
                  <a:pt x="8272887" y="4906228"/>
                  <a:pt x="8260305" y="4899914"/>
                  <a:pt x="8247723" y="4895704"/>
                </a:cubicBezTo>
                <a:cubicBezTo>
                  <a:pt x="8233044" y="4891495"/>
                  <a:pt x="8220462" y="4889390"/>
                  <a:pt x="8205783" y="4889390"/>
                </a:cubicBezTo>
                <a:close/>
                <a:moveTo>
                  <a:pt x="6249292" y="4889390"/>
                </a:moveTo>
                <a:cubicBezTo>
                  <a:pt x="6236687" y="4889390"/>
                  <a:pt x="6224082" y="4891495"/>
                  <a:pt x="6211477" y="4895704"/>
                </a:cubicBezTo>
                <a:cubicBezTo>
                  <a:pt x="6198873" y="4897809"/>
                  <a:pt x="6188369" y="4904123"/>
                  <a:pt x="6177865" y="4910437"/>
                </a:cubicBezTo>
                <a:cubicBezTo>
                  <a:pt x="6167361" y="4916751"/>
                  <a:pt x="6158958" y="4927274"/>
                  <a:pt x="6152655" y="4937798"/>
                </a:cubicBezTo>
                <a:cubicBezTo>
                  <a:pt x="6146353" y="4948321"/>
                  <a:pt x="6144252" y="4960949"/>
                  <a:pt x="6144252" y="4975682"/>
                </a:cubicBezTo>
                <a:cubicBezTo>
                  <a:pt x="6144252" y="4988310"/>
                  <a:pt x="6146353" y="4998833"/>
                  <a:pt x="6150555" y="5009357"/>
                </a:cubicBezTo>
                <a:cubicBezTo>
                  <a:pt x="6156857" y="5017775"/>
                  <a:pt x="6163159" y="5026194"/>
                  <a:pt x="6171562" y="5032508"/>
                </a:cubicBezTo>
                <a:cubicBezTo>
                  <a:pt x="6177865" y="5038822"/>
                  <a:pt x="6188369" y="5043031"/>
                  <a:pt x="6196772" y="5047241"/>
                </a:cubicBezTo>
                <a:cubicBezTo>
                  <a:pt x="6207276" y="5051450"/>
                  <a:pt x="6217780" y="5053555"/>
                  <a:pt x="6228284" y="5055659"/>
                </a:cubicBezTo>
                <a:cubicBezTo>
                  <a:pt x="6238788" y="5059869"/>
                  <a:pt x="6249292" y="5061973"/>
                  <a:pt x="6259796" y="5064078"/>
                </a:cubicBezTo>
                <a:cubicBezTo>
                  <a:pt x="6270300" y="5066183"/>
                  <a:pt x="6278703" y="5070392"/>
                  <a:pt x="6287106" y="5072497"/>
                </a:cubicBezTo>
                <a:cubicBezTo>
                  <a:pt x="6293408" y="5076706"/>
                  <a:pt x="6301811" y="5080916"/>
                  <a:pt x="6306013" y="5085125"/>
                </a:cubicBezTo>
                <a:cubicBezTo>
                  <a:pt x="6310215" y="5089334"/>
                  <a:pt x="6312315" y="5095648"/>
                  <a:pt x="6312315" y="5104067"/>
                </a:cubicBezTo>
                <a:cubicBezTo>
                  <a:pt x="6312315" y="5110381"/>
                  <a:pt x="6310215" y="5116695"/>
                  <a:pt x="6308114" y="5120904"/>
                </a:cubicBezTo>
                <a:cubicBezTo>
                  <a:pt x="6303912" y="5125114"/>
                  <a:pt x="6299711" y="5129323"/>
                  <a:pt x="6293408" y="5131428"/>
                </a:cubicBezTo>
                <a:cubicBezTo>
                  <a:pt x="6287106" y="5135637"/>
                  <a:pt x="6282904" y="5135637"/>
                  <a:pt x="6276602" y="5137742"/>
                </a:cubicBezTo>
                <a:cubicBezTo>
                  <a:pt x="6270300" y="5137742"/>
                  <a:pt x="6263997" y="5139846"/>
                  <a:pt x="6257695" y="5139846"/>
                </a:cubicBezTo>
                <a:cubicBezTo>
                  <a:pt x="6249292" y="5139846"/>
                  <a:pt x="6240889" y="5137742"/>
                  <a:pt x="6234586" y="5135637"/>
                </a:cubicBezTo>
                <a:cubicBezTo>
                  <a:pt x="6226183" y="5133532"/>
                  <a:pt x="6219881" y="5131428"/>
                  <a:pt x="6213578" y="5127218"/>
                </a:cubicBezTo>
                <a:cubicBezTo>
                  <a:pt x="6207276" y="5123009"/>
                  <a:pt x="6203074" y="5116695"/>
                  <a:pt x="6200974" y="5110381"/>
                </a:cubicBezTo>
                <a:cubicBezTo>
                  <a:pt x="6196772" y="5104067"/>
                  <a:pt x="6194671" y="5095648"/>
                  <a:pt x="6194671" y="5087230"/>
                </a:cubicBezTo>
                <a:cubicBezTo>
                  <a:pt x="6194671" y="5087230"/>
                  <a:pt x="6194671" y="5087230"/>
                  <a:pt x="6133748" y="5087230"/>
                </a:cubicBezTo>
                <a:cubicBezTo>
                  <a:pt x="6133748" y="5104067"/>
                  <a:pt x="6137950" y="5118800"/>
                  <a:pt x="6144252" y="5131428"/>
                </a:cubicBezTo>
                <a:cubicBezTo>
                  <a:pt x="6150555" y="5144056"/>
                  <a:pt x="6158958" y="5154579"/>
                  <a:pt x="6171562" y="5162998"/>
                </a:cubicBezTo>
                <a:cubicBezTo>
                  <a:pt x="6182066" y="5171417"/>
                  <a:pt x="6194671" y="5177731"/>
                  <a:pt x="6209377" y="5181940"/>
                </a:cubicBezTo>
                <a:cubicBezTo>
                  <a:pt x="6224082" y="5186149"/>
                  <a:pt x="6238788" y="5186149"/>
                  <a:pt x="6255594" y="5186149"/>
                </a:cubicBezTo>
                <a:cubicBezTo>
                  <a:pt x="6274501" y="5186149"/>
                  <a:pt x="6291307" y="5184045"/>
                  <a:pt x="6306013" y="5179835"/>
                </a:cubicBezTo>
                <a:cubicBezTo>
                  <a:pt x="6320719" y="5175626"/>
                  <a:pt x="6333323" y="5169312"/>
                  <a:pt x="6343827" y="5160893"/>
                </a:cubicBezTo>
                <a:cubicBezTo>
                  <a:pt x="6354331" y="5152474"/>
                  <a:pt x="6360634" y="5144056"/>
                  <a:pt x="6366936" y="5133532"/>
                </a:cubicBezTo>
                <a:cubicBezTo>
                  <a:pt x="6371137" y="5120904"/>
                  <a:pt x="6373238" y="5110381"/>
                  <a:pt x="6373238" y="5095648"/>
                </a:cubicBezTo>
                <a:cubicBezTo>
                  <a:pt x="6373238" y="5080916"/>
                  <a:pt x="6371137" y="5068288"/>
                  <a:pt x="6362734" y="5057764"/>
                </a:cubicBezTo>
                <a:cubicBezTo>
                  <a:pt x="6356432" y="5047241"/>
                  <a:pt x="6348029" y="5038822"/>
                  <a:pt x="6339626" y="5032508"/>
                </a:cubicBezTo>
                <a:cubicBezTo>
                  <a:pt x="6329122" y="5026194"/>
                  <a:pt x="6320719" y="5021985"/>
                  <a:pt x="6310215" y="5019880"/>
                </a:cubicBezTo>
                <a:cubicBezTo>
                  <a:pt x="6301811" y="5015671"/>
                  <a:pt x="6295509" y="5013566"/>
                  <a:pt x="6289207" y="5013566"/>
                </a:cubicBezTo>
                <a:cubicBezTo>
                  <a:pt x="6272400" y="5009357"/>
                  <a:pt x="6257695" y="5005147"/>
                  <a:pt x="6245090" y="5003043"/>
                </a:cubicBezTo>
                <a:cubicBezTo>
                  <a:pt x="6234586" y="4998833"/>
                  <a:pt x="6226183" y="4996729"/>
                  <a:pt x="6219881" y="4992519"/>
                </a:cubicBezTo>
                <a:cubicBezTo>
                  <a:pt x="6213578" y="4990415"/>
                  <a:pt x="6209377" y="4988310"/>
                  <a:pt x="6207276" y="4984101"/>
                </a:cubicBezTo>
                <a:cubicBezTo>
                  <a:pt x="6205175" y="4979891"/>
                  <a:pt x="6205175" y="4975682"/>
                  <a:pt x="6205175" y="4969368"/>
                </a:cubicBezTo>
                <a:cubicBezTo>
                  <a:pt x="6205175" y="4965159"/>
                  <a:pt x="6205175" y="4958844"/>
                  <a:pt x="6209377" y="4954635"/>
                </a:cubicBezTo>
                <a:cubicBezTo>
                  <a:pt x="6211477" y="4950426"/>
                  <a:pt x="6213578" y="4948321"/>
                  <a:pt x="6217780" y="4946216"/>
                </a:cubicBezTo>
                <a:cubicBezTo>
                  <a:pt x="6221981" y="4942007"/>
                  <a:pt x="6228284" y="4939902"/>
                  <a:pt x="6232485" y="4939902"/>
                </a:cubicBezTo>
                <a:cubicBezTo>
                  <a:pt x="6236687" y="4937798"/>
                  <a:pt x="6242989" y="4937798"/>
                  <a:pt x="6247191" y="4937798"/>
                </a:cubicBezTo>
                <a:cubicBezTo>
                  <a:pt x="6255594" y="4937798"/>
                  <a:pt x="6261896" y="4937798"/>
                  <a:pt x="6268199" y="4939902"/>
                </a:cubicBezTo>
                <a:cubicBezTo>
                  <a:pt x="6274501" y="4942007"/>
                  <a:pt x="6280804" y="4944112"/>
                  <a:pt x="6285005" y="4946216"/>
                </a:cubicBezTo>
                <a:cubicBezTo>
                  <a:pt x="6291307" y="4950426"/>
                  <a:pt x="6295509" y="4954635"/>
                  <a:pt x="6297610" y="4960949"/>
                </a:cubicBezTo>
                <a:cubicBezTo>
                  <a:pt x="6301811" y="4965159"/>
                  <a:pt x="6303912" y="4973577"/>
                  <a:pt x="6303912" y="4981996"/>
                </a:cubicBezTo>
                <a:cubicBezTo>
                  <a:pt x="6303912" y="4981996"/>
                  <a:pt x="6303912" y="4981996"/>
                  <a:pt x="6364835" y="4981996"/>
                </a:cubicBezTo>
                <a:cubicBezTo>
                  <a:pt x="6364835" y="4965159"/>
                  <a:pt x="6360634" y="4950426"/>
                  <a:pt x="6354331" y="4939902"/>
                </a:cubicBezTo>
                <a:cubicBezTo>
                  <a:pt x="6348029" y="4927274"/>
                  <a:pt x="6339626" y="4918856"/>
                  <a:pt x="6329122" y="4910437"/>
                </a:cubicBezTo>
                <a:cubicBezTo>
                  <a:pt x="6318618" y="4904123"/>
                  <a:pt x="6306013" y="4897809"/>
                  <a:pt x="6293408" y="4893600"/>
                </a:cubicBezTo>
                <a:cubicBezTo>
                  <a:pt x="6278703" y="4891495"/>
                  <a:pt x="6263997" y="4889390"/>
                  <a:pt x="6249292" y="4889390"/>
                </a:cubicBezTo>
                <a:close/>
                <a:moveTo>
                  <a:pt x="3827062" y="4889390"/>
                </a:moveTo>
                <a:cubicBezTo>
                  <a:pt x="3814457" y="4889390"/>
                  <a:pt x="3801852" y="4891495"/>
                  <a:pt x="3789249" y="4895704"/>
                </a:cubicBezTo>
                <a:cubicBezTo>
                  <a:pt x="3776643" y="4897809"/>
                  <a:pt x="3764038" y="4904123"/>
                  <a:pt x="3755635" y="4910437"/>
                </a:cubicBezTo>
                <a:cubicBezTo>
                  <a:pt x="3745130" y="4916751"/>
                  <a:pt x="3736727" y="4927274"/>
                  <a:pt x="3730426" y="4937798"/>
                </a:cubicBezTo>
                <a:cubicBezTo>
                  <a:pt x="3724125" y="4948321"/>
                  <a:pt x="3722024" y="4960949"/>
                  <a:pt x="3722024" y="4975682"/>
                </a:cubicBezTo>
                <a:cubicBezTo>
                  <a:pt x="3722024" y="4988310"/>
                  <a:pt x="3724125" y="4998833"/>
                  <a:pt x="3728326" y="5009357"/>
                </a:cubicBezTo>
                <a:cubicBezTo>
                  <a:pt x="3732528" y="5017775"/>
                  <a:pt x="3738829" y="5026194"/>
                  <a:pt x="3747232" y="5032508"/>
                </a:cubicBezTo>
                <a:cubicBezTo>
                  <a:pt x="3755635" y="5038822"/>
                  <a:pt x="3764038" y="5043031"/>
                  <a:pt x="3774541" y="5047241"/>
                </a:cubicBezTo>
                <a:cubicBezTo>
                  <a:pt x="3785047" y="5051450"/>
                  <a:pt x="3795551" y="5053555"/>
                  <a:pt x="3806054" y="5055659"/>
                </a:cubicBezTo>
                <a:cubicBezTo>
                  <a:pt x="3816559" y="5059869"/>
                  <a:pt x="3827062" y="5061973"/>
                  <a:pt x="3835465" y="5064078"/>
                </a:cubicBezTo>
                <a:cubicBezTo>
                  <a:pt x="3845970" y="5066183"/>
                  <a:pt x="3856473" y="5070392"/>
                  <a:pt x="3862776" y="5072497"/>
                </a:cubicBezTo>
                <a:cubicBezTo>
                  <a:pt x="3871178" y="5076706"/>
                  <a:pt x="3877482" y="5080916"/>
                  <a:pt x="3883784" y="5085125"/>
                </a:cubicBezTo>
                <a:cubicBezTo>
                  <a:pt x="3887985" y="5089334"/>
                  <a:pt x="3890086" y="5095648"/>
                  <a:pt x="3890086" y="5104067"/>
                </a:cubicBezTo>
                <a:cubicBezTo>
                  <a:pt x="3890086" y="5110381"/>
                  <a:pt x="3887985" y="5116695"/>
                  <a:pt x="3883784" y="5120904"/>
                </a:cubicBezTo>
                <a:cubicBezTo>
                  <a:pt x="3881683" y="5125114"/>
                  <a:pt x="3875381" y="5129323"/>
                  <a:pt x="3871178" y="5131428"/>
                </a:cubicBezTo>
                <a:cubicBezTo>
                  <a:pt x="3864876" y="5135637"/>
                  <a:pt x="3858576" y="5135637"/>
                  <a:pt x="3852272" y="5137742"/>
                </a:cubicBezTo>
                <a:cubicBezTo>
                  <a:pt x="3845970" y="5137742"/>
                  <a:pt x="3839666" y="5139846"/>
                  <a:pt x="3835465" y="5139846"/>
                </a:cubicBezTo>
                <a:cubicBezTo>
                  <a:pt x="3827062" y="5139846"/>
                  <a:pt x="3818660" y="5137742"/>
                  <a:pt x="3810257" y="5135637"/>
                </a:cubicBezTo>
                <a:cubicBezTo>
                  <a:pt x="3803952" y="5133532"/>
                  <a:pt x="3797651" y="5131428"/>
                  <a:pt x="3791349" y="5127218"/>
                </a:cubicBezTo>
                <a:cubicBezTo>
                  <a:pt x="3785047" y="5123009"/>
                  <a:pt x="3780846" y="5116695"/>
                  <a:pt x="3776643" y="5110381"/>
                </a:cubicBezTo>
                <a:cubicBezTo>
                  <a:pt x="3774541" y="5104067"/>
                  <a:pt x="3772441" y="5095648"/>
                  <a:pt x="3772441" y="5087230"/>
                </a:cubicBezTo>
                <a:cubicBezTo>
                  <a:pt x="3772441" y="5087230"/>
                  <a:pt x="3772441" y="5087230"/>
                  <a:pt x="3711518" y="5087230"/>
                </a:cubicBezTo>
                <a:cubicBezTo>
                  <a:pt x="3711518" y="5104067"/>
                  <a:pt x="3713621" y="5118800"/>
                  <a:pt x="3722024" y="5131428"/>
                </a:cubicBezTo>
                <a:cubicBezTo>
                  <a:pt x="3728326" y="5144056"/>
                  <a:pt x="3736727" y="5154579"/>
                  <a:pt x="3747232" y="5162998"/>
                </a:cubicBezTo>
                <a:cubicBezTo>
                  <a:pt x="3759837" y="5171417"/>
                  <a:pt x="3772441" y="5177731"/>
                  <a:pt x="3787148" y="5181940"/>
                </a:cubicBezTo>
                <a:cubicBezTo>
                  <a:pt x="3801852" y="5186149"/>
                  <a:pt x="3816559" y="5186149"/>
                  <a:pt x="3833364" y="5186149"/>
                </a:cubicBezTo>
                <a:cubicBezTo>
                  <a:pt x="3852272" y="5186149"/>
                  <a:pt x="3869077" y="5184045"/>
                  <a:pt x="3883784" y="5179835"/>
                </a:cubicBezTo>
                <a:cubicBezTo>
                  <a:pt x="3898488" y="5175626"/>
                  <a:pt x="3911093" y="5169312"/>
                  <a:pt x="3921598" y="5160893"/>
                </a:cubicBezTo>
                <a:cubicBezTo>
                  <a:pt x="3930002" y="5152474"/>
                  <a:pt x="3938405" y="5144056"/>
                  <a:pt x="3942606" y="5133532"/>
                </a:cubicBezTo>
                <a:cubicBezTo>
                  <a:pt x="3948908" y="5120904"/>
                  <a:pt x="3951009" y="5110381"/>
                  <a:pt x="3951009" y="5095648"/>
                </a:cubicBezTo>
                <a:cubicBezTo>
                  <a:pt x="3951009" y="5080916"/>
                  <a:pt x="3946807" y="5068288"/>
                  <a:pt x="3940504" y="5057764"/>
                </a:cubicBezTo>
                <a:cubicBezTo>
                  <a:pt x="3934204" y="5047241"/>
                  <a:pt x="3925801" y="5038822"/>
                  <a:pt x="3917396" y="5032508"/>
                </a:cubicBezTo>
                <a:cubicBezTo>
                  <a:pt x="3906893" y="5026194"/>
                  <a:pt x="3898488" y="5021985"/>
                  <a:pt x="3887985" y="5019880"/>
                </a:cubicBezTo>
                <a:cubicBezTo>
                  <a:pt x="3879582" y="5015671"/>
                  <a:pt x="3871178" y="5013566"/>
                  <a:pt x="3866979" y="5013566"/>
                </a:cubicBezTo>
                <a:cubicBezTo>
                  <a:pt x="3848071" y="5009357"/>
                  <a:pt x="3833364" y="5005147"/>
                  <a:pt x="3822860" y="5003043"/>
                </a:cubicBezTo>
                <a:cubicBezTo>
                  <a:pt x="3812355" y="4998833"/>
                  <a:pt x="3803952" y="4996729"/>
                  <a:pt x="3797651" y="4992519"/>
                </a:cubicBezTo>
                <a:cubicBezTo>
                  <a:pt x="3791349" y="4990415"/>
                  <a:pt x="3787148" y="4988310"/>
                  <a:pt x="3785047" y="4984101"/>
                </a:cubicBezTo>
                <a:cubicBezTo>
                  <a:pt x="3782944" y="4979891"/>
                  <a:pt x="3780846" y="4975682"/>
                  <a:pt x="3780846" y="4969368"/>
                </a:cubicBezTo>
                <a:cubicBezTo>
                  <a:pt x="3780846" y="4965159"/>
                  <a:pt x="3782944" y="4958844"/>
                  <a:pt x="3785047" y="4954635"/>
                </a:cubicBezTo>
                <a:cubicBezTo>
                  <a:pt x="3789249" y="4950426"/>
                  <a:pt x="3791349" y="4948321"/>
                  <a:pt x="3795551" y="4946216"/>
                </a:cubicBezTo>
                <a:cubicBezTo>
                  <a:pt x="3799754" y="4942007"/>
                  <a:pt x="3803952" y="4939902"/>
                  <a:pt x="3810257" y="4939902"/>
                </a:cubicBezTo>
                <a:cubicBezTo>
                  <a:pt x="3814457" y="4937798"/>
                  <a:pt x="3818660" y="4937798"/>
                  <a:pt x="3824962" y="4937798"/>
                </a:cubicBezTo>
                <a:cubicBezTo>
                  <a:pt x="3831263" y="4937798"/>
                  <a:pt x="3839666" y="4937798"/>
                  <a:pt x="3845970" y="4939902"/>
                </a:cubicBezTo>
                <a:cubicBezTo>
                  <a:pt x="3852272" y="4942007"/>
                  <a:pt x="3858576" y="4944112"/>
                  <a:pt x="3862776" y="4946216"/>
                </a:cubicBezTo>
                <a:cubicBezTo>
                  <a:pt x="3869077" y="4950426"/>
                  <a:pt x="3873279" y="4954635"/>
                  <a:pt x="3875381" y="4960949"/>
                </a:cubicBezTo>
                <a:cubicBezTo>
                  <a:pt x="3877482" y="4965159"/>
                  <a:pt x="3879582" y="4973577"/>
                  <a:pt x="3881683" y="4981996"/>
                </a:cubicBezTo>
                <a:cubicBezTo>
                  <a:pt x="3881683" y="4981996"/>
                  <a:pt x="3881683" y="4981996"/>
                  <a:pt x="3940504" y="4981996"/>
                </a:cubicBezTo>
                <a:cubicBezTo>
                  <a:pt x="3940504" y="4965159"/>
                  <a:pt x="3938405" y="4950426"/>
                  <a:pt x="3932101" y="4939902"/>
                </a:cubicBezTo>
                <a:cubicBezTo>
                  <a:pt x="3925801" y="4927274"/>
                  <a:pt x="3917396" y="4918856"/>
                  <a:pt x="3906893" y="4910437"/>
                </a:cubicBezTo>
                <a:cubicBezTo>
                  <a:pt x="3896390" y="4904123"/>
                  <a:pt x="3883784" y="4897809"/>
                  <a:pt x="3869077" y="4893600"/>
                </a:cubicBezTo>
                <a:cubicBezTo>
                  <a:pt x="3856473" y="4891495"/>
                  <a:pt x="3841766" y="4889390"/>
                  <a:pt x="3827062" y="4889390"/>
                </a:cubicBezTo>
                <a:close/>
                <a:moveTo>
                  <a:pt x="5654952" y="4886332"/>
                </a:moveTo>
                <a:cubicBezTo>
                  <a:pt x="5631840" y="4886332"/>
                  <a:pt x="5612934" y="4890611"/>
                  <a:pt x="5596134" y="4899167"/>
                </a:cubicBezTo>
                <a:cubicBezTo>
                  <a:pt x="5577228" y="4905585"/>
                  <a:pt x="5564616" y="4916281"/>
                  <a:pt x="5552013" y="4931255"/>
                </a:cubicBezTo>
                <a:cubicBezTo>
                  <a:pt x="5539409" y="4944090"/>
                  <a:pt x="5531005" y="4961204"/>
                  <a:pt x="5524702" y="4978317"/>
                </a:cubicBezTo>
                <a:cubicBezTo>
                  <a:pt x="5518400" y="4997570"/>
                  <a:pt x="5514198" y="5016823"/>
                  <a:pt x="5514198" y="5038215"/>
                </a:cubicBezTo>
                <a:cubicBezTo>
                  <a:pt x="5514198" y="5059607"/>
                  <a:pt x="5518400" y="5078859"/>
                  <a:pt x="5524702" y="5098112"/>
                </a:cubicBezTo>
                <a:cubicBezTo>
                  <a:pt x="5531005" y="5117365"/>
                  <a:pt x="5539409" y="5132339"/>
                  <a:pt x="5552013" y="5145174"/>
                </a:cubicBezTo>
                <a:cubicBezTo>
                  <a:pt x="5564616" y="5160149"/>
                  <a:pt x="5577228" y="5168706"/>
                  <a:pt x="5596134" y="5177262"/>
                </a:cubicBezTo>
                <a:cubicBezTo>
                  <a:pt x="5612934" y="5185819"/>
                  <a:pt x="5631840" y="5187958"/>
                  <a:pt x="5654952" y="5187958"/>
                </a:cubicBezTo>
                <a:cubicBezTo>
                  <a:pt x="5675957" y="5187958"/>
                  <a:pt x="5694864" y="5185819"/>
                  <a:pt x="5713772" y="5177262"/>
                </a:cubicBezTo>
                <a:cubicBezTo>
                  <a:pt x="5730582" y="5168706"/>
                  <a:pt x="5745281" y="5160149"/>
                  <a:pt x="5757886" y="5145174"/>
                </a:cubicBezTo>
                <a:cubicBezTo>
                  <a:pt x="5768390" y="5132339"/>
                  <a:pt x="5778899" y="5117365"/>
                  <a:pt x="5785195" y="5098112"/>
                </a:cubicBezTo>
                <a:cubicBezTo>
                  <a:pt x="5791498" y="5078859"/>
                  <a:pt x="5793598" y="5059607"/>
                  <a:pt x="5793598" y="5038215"/>
                </a:cubicBezTo>
                <a:cubicBezTo>
                  <a:pt x="5793598" y="5016823"/>
                  <a:pt x="5791498" y="4997570"/>
                  <a:pt x="5785195" y="4978317"/>
                </a:cubicBezTo>
                <a:cubicBezTo>
                  <a:pt x="5778899" y="4961204"/>
                  <a:pt x="5768390" y="4944090"/>
                  <a:pt x="5757886" y="4931255"/>
                </a:cubicBezTo>
                <a:cubicBezTo>
                  <a:pt x="5745281" y="4916281"/>
                  <a:pt x="5730582" y="4905585"/>
                  <a:pt x="5713772" y="4899167"/>
                </a:cubicBezTo>
                <a:cubicBezTo>
                  <a:pt x="5694864" y="4890611"/>
                  <a:pt x="5675957" y="4886332"/>
                  <a:pt x="5654952" y="4886332"/>
                </a:cubicBezTo>
                <a:close/>
                <a:moveTo>
                  <a:pt x="6798646" y="4884523"/>
                </a:moveTo>
                <a:cubicBezTo>
                  <a:pt x="6775406" y="4884523"/>
                  <a:pt x="6756392" y="4888802"/>
                  <a:pt x="6739490" y="4897358"/>
                </a:cubicBezTo>
                <a:cubicBezTo>
                  <a:pt x="6720476" y="4903776"/>
                  <a:pt x="6705687" y="4914472"/>
                  <a:pt x="6695124" y="4929446"/>
                </a:cubicBezTo>
                <a:cubicBezTo>
                  <a:pt x="6682448" y="4942281"/>
                  <a:pt x="6673997" y="4959395"/>
                  <a:pt x="6667659" y="4976508"/>
                </a:cubicBezTo>
                <a:cubicBezTo>
                  <a:pt x="6661321" y="4995761"/>
                  <a:pt x="6657095" y="5015014"/>
                  <a:pt x="6657095" y="5036406"/>
                </a:cubicBezTo>
                <a:cubicBezTo>
                  <a:pt x="6657095" y="5057798"/>
                  <a:pt x="6661321" y="5077050"/>
                  <a:pt x="6667659" y="5096303"/>
                </a:cubicBezTo>
                <a:cubicBezTo>
                  <a:pt x="6673997" y="5115556"/>
                  <a:pt x="6682448" y="5130530"/>
                  <a:pt x="6695124" y="5143365"/>
                </a:cubicBezTo>
                <a:cubicBezTo>
                  <a:pt x="6705687" y="5158340"/>
                  <a:pt x="6720476" y="5166897"/>
                  <a:pt x="6739490" y="5175453"/>
                </a:cubicBezTo>
                <a:cubicBezTo>
                  <a:pt x="6756392" y="5184010"/>
                  <a:pt x="6775406" y="5186149"/>
                  <a:pt x="6798646" y="5186149"/>
                </a:cubicBezTo>
                <a:cubicBezTo>
                  <a:pt x="6819773" y="5186149"/>
                  <a:pt x="6838787" y="5184010"/>
                  <a:pt x="6857801" y="5175453"/>
                </a:cubicBezTo>
                <a:cubicBezTo>
                  <a:pt x="6874702" y="5166897"/>
                  <a:pt x="6889491" y="5158340"/>
                  <a:pt x="6900055" y="5143365"/>
                </a:cubicBezTo>
                <a:cubicBezTo>
                  <a:pt x="6912731" y="5130530"/>
                  <a:pt x="6923294" y="5115556"/>
                  <a:pt x="6929632" y="5096303"/>
                </a:cubicBezTo>
                <a:cubicBezTo>
                  <a:pt x="6935971" y="5077050"/>
                  <a:pt x="6938083" y="5057798"/>
                  <a:pt x="6938083" y="5036406"/>
                </a:cubicBezTo>
                <a:cubicBezTo>
                  <a:pt x="6938083" y="5015014"/>
                  <a:pt x="6935971" y="4995761"/>
                  <a:pt x="6929632" y="4976508"/>
                </a:cubicBezTo>
                <a:cubicBezTo>
                  <a:pt x="6923294" y="4959395"/>
                  <a:pt x="6912731" y="4942281"/>
                  <a:pt x="6900055" y="4929446"/>
                </a:cubicBezTo>
                <a:cubicBezTo>
                  <a:pt x="6889491" y="4914472"/>
                  <a:pt x="6874702" y="4903776"/>
                  <a:pt x="6857801" y="4897358"/>
                </a:cubicBezTo>
                <a:cubicBezTo>
                  <a:pt x="6838787" y="4888802"/>
                  <a:pt x="6819773" y="4884523"/>
                  <a:pt x="6798646" y="4884523"/>
                </a:cubicBezTo>
                <a:close/>
                <a:moveTo>
                  <a:pt x="5668186" y="4819657"/>
                </a:moveTo>
                <a:lnTo>
                  <a:pt x="5668186" y="4867282"/>
                </a:lnTo>
                <a:lnTo>
                  <a:pt x="5722165" y="4867282"/>
                </a:lnTo>
                <a:lnTo>
                  <a:pt x="5722165" y="4819657"/>
                </a:lnTo>
                <a:close/>
                <a:moveTo>
                  <a:pt x="5585641" y="4819657"/>
                </a:moveTo>
                <a:lnTo>
                  <a:pt x="5585641" y="4867282"/>
                </a:lnTo>
                <a:lnTo>
                  <a:pt x="5641199" y="4867282"/>
                </a:lnTo>
                <a:lnTo>
                  <a:pt x="5641199" y="4819657"/>
                </a:lnTo>
                <a:close/>
                <a:moveTo>
                  <a:pt x="6812634" y="4817803"/>
                </a:moveTo>
                <a:lnTo>
                  <a:pt x="6812634" y="4865428"/>
                </a:lnTo>
                <a:lnTo>
                  <a:pt x="6868197" y="4865428"/>
                </a:lnTo>
                <a:lnTo>
                  <a:pt x="6868197" y="4817803"/>
                </a:lnTo>
                <a:close/>
                <a:moveTo>
                  <a:pt x="6730084" y="4817803"/>
                </a:moveTo>
                <a:lnTo>
                  <a:pt x="6730084" y="4865428"/>
                </a:lnTo>
                <a:lnTo>
                  <a:pt x="6785647" y="4865428"/>
                </a:lnTo>
                <a:lnTo>
                  <a:pt x="6785647" y="4817803"/>
                </a:lnTo>
                <a:close/>
                <a:moveTo>
                  <a:pt x="4964935" y="1942625"/>
                </a:moveTo>
                <a:lnTo>
                  <a:pt x="4511987" y="2295352"/>
                </a:lnTo>
                <a:lnTo>
                  <a:pt x="4298529" y="2467160"/>
                </a:lnTo>
                <a:lnTo>
                  <a:pt x="4298529" y="4370062"/>
                </a:lnTo>
                <a:lnTo>
                  <a:pt x="4964935" y="4370062"/>
                </a:lnTo>
                <a:close/>
                <a:moveTo>
                  <a:pt x="7245477" y="1166886"/>
                </a:moveTo>
                <a:cubicBezTo>
                  <a:pt x="7245477" y="1166886"/>
                  <a:pt x="7245477" y="3061486"/>
                  <a:pt x="7245477" y="3061486"/>
                </a:cubicBezTo>
                <a:cubicBezTo>
                  <a:pt x="7245477" y="3086691"/>
                  <a:pt x="7224497" y="3107695"/>
                  <a:pt x="7199321" y="3107695"/>
                </a:cubicBezTo>
                <a:cubicBezTo>
                  <a:pt x="7182536" y="3107695"/>
                  <a:pt x="7167850" y="3101394"/>
                  <a:pt x="7159458" y="3088792"/>
                </a:cubicBezTo>
                <a:cubicBezTo>
                  <a:pt x="5946802" y="1179489"/>
                  <a:pt x="5946802" y="1179489"/>
                  <a:pt x="5946802" y="1179489"/>
                </a:cubicBezTo>
                <a:cubicBezTo>
                  <a:pt x="5143251" y="1818024"/>
                  <a:pt x="5143251" y="1818024"/>
                  <a:pt x="5143251" y="1818024"/>
                </a:cubicBezTo>
                <a:cubicBezTo>
                  <a:pt x="5143251" y="4370061"/>
                  <a:pt x="5143251" y="4370061"/>
                  <a:pt x="5143251" y="4370061"/>
                </a:cubicBezTo>
                <a:cubicBezTo>
                  <a:pt x="5787346" y="4370061"/>
                  <a:pt x="5787346" y="4370061"/>
                  <a:pt x="5787346" y="4370061"/>
                </a:cubicBezTo>
                <a:cubicBezTo>
                  <a:pt x="5787346" y="4288144"/>
                  <a:pt x="5787346" y="4288144"/>
                  <a:pt x="5787346" y="4288144"/>
                </a:cubicBezTo>
                <a:cubicBezTo>
                  <a:pt x="5787346" y="2290623"/>
                  <a:pt x="5787346" y="2290623"/>
                  <a:pt x="5787346" y="2290623"/>
                </a:cubicBezTo>
                <a:cubicBezTo>
                  <a:pt x="5787346" y="2265419"/>
                  <a:pt x="5808326" y="2244415"/>
                  <a:pt x="5833502" y="2244415"/>
                </a:cubicBezTo>
                <a:cubicBezTo>
                  <a:pt x="5850291" y="2244415"/>
                  <a:pt x="5867070" y="2252815"/>
                  <a:pt x="5873366" y="2265419"/>
                </a:cubicBezTo>
                <a:cubicBezTo>
                  <a:pt x="7188830" y="4332253"/>
                  <a:pt x="7188830" y="4332253"/>
                  <a:pt x="7188830" y="4332253"/>
                </a:cubicBezTo>
                <a:cubicBezTo>
                  <a:pt x="7195125" y="4342755"/>
                  <a:pt x="7211909" y="4370061"/>
                  <a:pt x="7211909" y="4370061"/>
                </a:cubicBezTo>
                <a:cubicBezTo>
                  <a:pt x="7251771" y="4370061"/>
                  <a:pt x="7251771" y="4370061"/>
                  <a:pt x="7251771" y="4370061"/>
                </a:cubicBezTo>
                <a:cubicBezTo>
                  <a:pt x="7889573" y="4370061"/>
                  <a:pt x="7889573" y="4370061"/>
                  <a:pt x="7889573" y="4370061"/>
                </a:cubicBezTo>
                <a:cubicBezTo>
                  <a:pt x="7889573" y="1166886"/>
                  <a:pt x="7889573" y="1166886"/>
                  <a:pt x="7889573" y="1166886"/>
                </a:cubicBezTo>
                <a:close/>
                <a:moveTo>
                  <a:pt x="0" y="0"/>
                </a:moveTo>
                <a:lnTo>
                  <a:pt x="1398494" y="0"/>
                </a:lnTo>
                <a:lnTo>
                  <a:pt x="1398494" y="2"/>
                </a:lnTo>
                <a:lnTo>
                  <a:pt x="12192001" y="2"/>
                </a:lnTo>
                <a:lnTo>
                  <a:pt x="12192001" y="6858001"/>
                </a:lnTo>
                <a:lnTo>
                  <a:pt x="3" y="6858001"/>
                </a:lnTo>
                <a:lnTo>
                  <a:pt x="3" y="1741488"/>
                </a:lnTo>
                <a:lnTo>
                  <a:pt x="0" y="1741488"/>
                </a:lnTo>
                <a:close/>
              </a:path>
            </a:pathLst>
          </a:custGeom>
          <a:solidFill>
            <a:schemeClr val="bg1">
              <a:lumMod val="85000"/>
            </a:schemeClr>
          </a:solidFill>
        </p:spPr>
        <p:txBody>
          <a:bodyPr wrap="square">
            <a:noAutofit/>
          </a:bodyPr>
          <a:lstStyle/>
          <a:p>
            <a:r>
              <a:rPr lang="sv-SE"/>
              <a:t>Klicka på ikonen för att lägga till en bild</a:t>
            </a:r>
            <a:endParaRPr lang="sv-SE" dirty="0"/>
          </a:p>
        </p:txBody>
      </p:sp>
    </p:spTree>
    <p:extLst>
      <p:ext uri="{BB962C8B-B14F-4D97-AF65-F5344CB8AC3E}">
        <p14:creationId xmlns:p14="http://schemas.microsoft.com/office/powerpoint/2010/main" val="3211606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F4D87C-EF36-4FF0-8A5B-25F59F29ED11}"/>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271D20-FC0A-4B20-86CA-094C41674DEE}"/>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4" name="Platshållare för sidfot 3">
            <a:extLst>
              <a:ext uri="{FF2B5EF4-FFF2-40B4-BE49-F238E27FC236}">
                <a16:creationId xmlns:a16="http://schemas.microsoft.com/office/drawing/2014/main" id="{26F1DFFF-ACCE-44B8-AEA9-3FB282ABDDE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3E431F2-F7AC-467C-BBCC-0269F7D4D0B6}"/>
              </a:ext>
            </a:extLst>
          </p:cNvPr>
          <p:cNvSpPr>
            <a:spLocks noGrp="1"/>
          </p:cNvSpPr>
          <p:nvPr>
            <p:ph type="sldNum" sz="quarter" idx="12"/>
          </p:nvPr>
        </p:nvSpPr>
        <p:spPr/>
        <p:txBody>
          <a:bodyPr/>
          <a:lstStyle/>
          <a:p>
            <a:fld id="{FC9C5FC7-4EC0-454A-870C-F4B0E4111A49}" type="slidenum">
              <a:rPr lang="sv-SE" smtClean="0"/>
              <a:t>‹#›</a:t>
            </a:fld>
            <a:endParaRPr lang="sv-SE"/>
          </a:p>
        </p:txBody>
      </p:sp>
    </p:spTree>
    <p:extLst>
      <p:ext uri="{BB962C8B-B14F-4D97-AF65-F5344CB8AC3E}">
        <p14:creationId xmlns:p14="http://schemas.microsoft.com/office/powerpoint/2010/main" val="519016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23D274E-EF59-4876-B8B2-F67D31AD7006}"/>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3" name="Platshållare för sidfot 2">
            <a:extLst>
              <a:ext uri="{FF2B5EF4-FFF2-40B4-BE49-F238E27FC236}">
                <a16:creationId xmlns:a16="http://schemas.microsoft.com/office/drawing/2014/main" id="{81029880-A33B-4FFF-B60A-F0D684B98D9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25F2AD1-6A55-4CD3-8D19-CB4029F3D5F7}"/>
              </a:ext>
            </a:extLst>
          </p:cNvPr>
          <p:cNvSpPr>
            <a:spLocks noGrp="1"/>
          </p:cNvSpPr>
          <p:nvPr>
            <p:ph type="sldNum" sz="quarter" idx="12"/>
          </p:nvPr>
        </p:nvSpPr>
        <p:spPr/>
        <p:txBody>
          <a:bodyPr/>
          <a:lstStyle/>
          <a:p>
            <a:fld id="{FC9C5FC7-4EC0-454A-870C-F4B0E4111A49}" type="slidenum">
              <a:rPr lang="sv-SE" smtClean="0"/>
              <a:t>‹#›</a:t>
            </a:fld>
            <a:endParaRPr lang="sv-SE"/>
          </a:p>
        </p:txBody>
      </p:sp>
    </p:spTree>
    <p:extLst>
      <p:ext uri="{BB962C8B-B14F-4D97-AF65-F5344CB8AC3E}">
        <p14:creationId xmlns:p14="http://schemas.microsoft.com/office/powerpoint/2010/main" val="3878922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tro 1">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39BC5FD9-E7EA-4A55-AE59-D4F3683812CA}"/>
              </a:ext>
            </a:extLst>
          </p:cNvPr>
          <p:cNvGrpSpPr>
            <a:grpSpLocks noChangeAspect="1"/>
          </p:cNvGrpSpPr>
          <p:nvPr userDrawn="1"/>
        </p:nvGrpSpPr>
        <p:grpSpPr bwMode="auto">
          <a:xfrm>
            <a:off x="3283297" y="1166884"/>
            <a:ext cx="5625408" cy="4019264"/>
            <a:chOff x="1679" y="616"/>
            <a:chExt cx="4322" cy="3088"/>
          </a:xfrm>
          <a:solidFill>
            <a:schemeClr val="bg1"/>
          </a:solidFill>
        </p:grpSpPr>
        <p:sp>
          <p:nvSpPr>
            <p:cNvPr id="7" name="Rectangle 5">
              <a:extLst>
                <a:ext uri="{FF2B5EF4-FFF2-40B4-BE49-F238E27FC236}">
                  <a16:creationId xmlns:a16="http://schemas.microsoft.com/office/drawing/2014/main" id="{EA7C1C02-EF23-4AA1-9DF4-5DFD2D97DC1B}"/>
                </a:ext>
              </a:extLst>
            </p:cNvPr>
            <p:cNvSpPr>
              <a:spLocks noChangeArrowheads="1"/>
            </p:cNvSpPr>
            <p:nvPr userDrawn="1"/>
          </p:nvSpPr>
          <p:spPr bwMode="auto">
            <a:xfrm>
              <a:off x="1679" y="3481"/>
              <a:ext cx="48" cy="2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6">
              <a:extLst>
                <a:ext uri="{FF2B5EF4-FFF2-40B4-BE49-F238E27FC236}">
                  <a16:creationId xmlns:a16="http://schemas.microsoft.com/office/drawing/2014/main" id="{71CF0EA8-879A-4BC0-B728-053879DCA458}"/>
                </a:ext>
              </a:extLst>
            </p:cNvPr>
            <p:cNvSpPr>
              <a:spLocks/>
            </p:cNvSpPr>
            <p:nvPr userDrawn="1"/>
          </p:nvSpPr>
          <p:spPr bwMode="auto">
            <a:xfrm>
              <a:off x="1785" y="3481"/>
              <a:ext cx="184" cy="218"/>
            </a:xfrm>
            <a:custGeom>
              <a:avLst/>
              <a:gdLst>
                <a:gd name="T0" fmla="*/ 49 w 184"/>
                <a:gd name="T1" fmla="*/ 0 h 218"/>
                <a:gd name="T2" fmla="*/ 139 w 184"/>
                <a:gd name="T3" fmla="*/ 147 h 218"/>
                <a:gd name="T4" fmla="*/ 139 w 184"/>
                <a:gd name="T5" fmla="*/ 147 h 218"/>
                <a:gd name="T6" fmla="*/ 139 w 184"/>
                <a:gd name="T7" fmla="*/ 0 h 218"/>
                <a:gd name="T8" fmla="*/ 184 w 184"/>
                <a:gd name="T9" fmla="*/ 0 h 218"/>
                <a:gd name="T10" fmla="*/ 184 w 184"/>
                <a:gd name="T11" fmla="*/ 218 h 218"/>
                <a:gd name="T12" fmla="*/ 136 w 184"/>
                <a:gd name="T13" fmla="*/ 218 h 218"/>
                <a:gd name="T14" fmla="*/ 46 w 184"/>
                <a:gd name="T15" fmla="*/ 73 h 218"/>
                <a:gd name="T16" fmla="*/ 46 w 184"/>
                <a:gd name="T17" fmla="*/ 73 h 218"/>
                <a:gd name="T18" fmla="*/ 46 w 184"/>
                <a:gd name="T19" fmla="*/ 218 h 218"/>
                <a:gd name="T20" fmla="*/ 0 w 184"/>
                <a:gd name="T21" fmla="*/ 218 h 218"/>
                <a:gd name="T22" fmla="*/ 0 w 184"/>
                <a:gd name="T23" fmla="*/ 0 h 218"/>
                <a:gd name="T24" fmla="*/ 49 w 184"/>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18">
                  <a:moveTo>
                    <a:pt x="49" y="0"/>
                  </a:moveTo>
                  <a:lnTo>
                    <a:pt x="139" y="147"/>
                  </a:lnTo>
                  <a:lnTo>
                    <a:pt x="139" y="147"/>
                  </a:lnTo>
                  <a:lnTo>
                    <a:pt x="139" y="0"/>
                  </a:lnTo>
                  <a:lnTo>
                    <a:pt x="184" y="0"/>
                  </a:lnTo>
                  <a:lnTo>
                    <a:pt x="184" y="218"/>
                  </a:lnTo>
                  <a:lnTo>
                    <a:pt x="136" y="218"/>
                  </a:lnTo>
                  <a:lnTo>
                    <a:pt x="46" y="73"/>
                  </a:lnTo>
                  <a:lnTo>
                    <a:pt x="46" y="73"/>
                  </a:lnTo>
                  <a:lnTo>
                    <a:pt x="46" y="218"/>
                  </a:lnTo>
                  <a:lnTo>
                    <a:pt x="0" y="218"/>
                  </a:lnTo>
                  <a:lnTo>
                    <a:pt x="0"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7">
              <a:extLst>
                <a:ext uri="{FF2B5EF4-FFF2-40B4-BE49-F238E27FC236}">
                  <a16:creationId xmlns:a16="http://schemas.microsoft.com/office/drawing/2014/main" id="{3C7B12D9-D3BA-439D-85FC-AF2AD6B5CCA7}"/>
                </a:ext>
              </a:extLst>
            </p:cNvPr>
            <p:cNvSpPr>
              <a:spLocks/>
            </p:cNvSpPr>
            <p:nvPr userDrawn="1"/>
          </p:nvSpPr>
          <p:spPr bwMode="auto">
            <a:xfrm>
              <a:off x="2008" y="3476"/>
              <a:ext cx="184" cy="228"/>
            </a:xfrm>
            <a:custGeom>
              <a:avLst/>
              <a:gdLst>
                <a:gd name="T0" fmla="*/ 31 w 114"/>
                <a:gd name="T1" fmla="*/ 105 h 141"/>
                <a:gd name="T2" fmla="*/ 38 w 114"/>
                <a:gd name="T3" fmla="*/ 113 h 141"/>
                <a:gd name="T4" fmla="*/ 47 w 114"/>
                <a:gd name="T5" fmla="*/ 117 h 141"/>
                <a:gd name="T6" fmla="*/ 59 w 114"/>
                <a:gd name="T7" fmla="*/ 119 h 141"/>
                <a:gd name="T8" fmla="*/ 67 w 114"/>
                <a:gd name="T9" fmla="*/ 118 h 141"/>
                <a:gd name="T10" fmla="*/ 76 w 114"/>
                <a:gd name="T11" fmla="*/ 115 h 141"/>
                <a:gd name="T12" fmla="*/ 82 w 114"/>
                <a:gd name="T13" fmla="*/ 110 h 141"/>
                <a:gd name="T14" fmla="*/ 85 w 114"/>
                <a:gd name="T15" fmla="*/ 102 h 141"/>
                <a:gd name="T16" fmla="*/ 82 w 114"/>
                <a:gd name="T17" fmla="*/ 93 h 141"/>
                <a:gd name="T18" fmla="*/ 72 w 114"/>
                <a:gd name="T19" fmla="*/ 87 h 141"/>
                <a:gd name="T20" fmla="*/ 59 w 114"/>
                <a:gd name="T21" fmla="*/ 83 h 141"/>
                <a:gd name="T22" fmla="*/ 45 w 114"/>
                <a:gd name="T23" fmla="*/ 79 h 141"/>
                <a:gd name="T24" fmla="*/ 30 w 114"/>
                <a:gd name="T25" fmla="*/ 75 h 141"/>
                <a:gd name="T26" fmla="*/ 17 w 114"/>
                <a:gd name="T27" fmla="*/ 68 h 141"/>
                <a:gd name="T28" fmla="*/ 8 w 114"/>
                <a:gd name="T29" fmla="*/ 57 h 141"/>
                <a:gd name="T30" fmla="*/ 5 w 114"/>
                <a:gd name="T31" fmla="*/ 41 h 141"/>
                <a:gd name="T32" fmla="*/ 9 w 114"/>
                <a:gd name="T33" fmla="*/ 23 h 141"/>
                <a:gd name="T34" fmla="*/ 21 w 114"/>
                <a:gd name="T35" fmla="*/ 10 h 141"/>
                <a:gd name="T36" fmla="*/ 37 w 114"/>
                <a:gd name="T37" fmla="*/ 3 h 141"/>
                <a:gd name="T38" fmla="*/ 55 w 114"/>
                <a:gd name="T39" fmla="*/ 0 h 141"/>
                <a:gd name="T40" fmla="*/ 75 w 114"/>
                <a:gd name="T41" fmla="*/ 2 h 141"/>
                <a:gd name="T42" fmla="*/ 93 w 114"/>
                <a:gd name="T43" fmla="*/ 10 h 141"/>
                <a:gd name="T44" fmla="*/ 105 w 114"/>
                <a:gd name="T45" fmla="*/ 24 h 141"/>
                <a:gd name="T46" fmla="*/ 109 w 114"/>
                <a:gd name="T47" fmla="*/ 44 h 141"/>
                <a:gd name="T48" fmla="*/ 81 w 114"/>
                <a:gd name="T49" fmla="*/ 44 h 141"/>
                <a:gd name="T50" fmla="*/ 78 w 114"/>
                <a:gd name="T51" fmla="*/ 34 h 141"/>
                <a:gd name="T52" fmla="*/ 72 w 114"/>
                <a:gd name="T53" fmla="*/ 27 h 141"/>
                <a:gd name="T54" fmla="*/ 64 w 114"/>
                <a:gd name="T55" fmla="*/ 24 h 141"/>
                <a:gd name="T56" fmla="*/ 54 w 114"/>
                <a:gd name="T57" fmla="*/ 23 h 141"/>
                <a:gd name="T58" fmla="*/ 47 w 114"/>
                <a:gd name="T59" fmla="*/ 24 h 141"/>
                <a:gd name="T60" fmla="*/ 40 w 114"/>
                <a:gd name="T61" fmla="*/ 27 h 141"/>
                <a:gd name="T62" fmla="*/ 35 w 114"/>
                <a:gd name="T63" fmla="*/ 31 h 141"/>
                <a:gd name="T64" fmla="*/ 33 w 114"/>
                <a:gd name="T65" fmla="*/ 38 h 141"/>
                <a:gd name="T66" fmla="*/ 35 w 114"/>
                <a:gd name="T67" fmla="*/ 45 h 141"/>
                <a:gd name="T68" fmla="*/ 41 w 114"/>
                <a:gd name="T69" fmla="*/ 49 h 141"/>
                <a:gd name="T70" fmla="*/ 53 w 114"/>
                <a:gd name="T71" fmla="*/ 54 h 141"/>
                <a:gd name="T72" fmla="*/ 74 w 114"/>
                <a:gd name="T73" fmla="*/ 59 h 141"/>
                <a:gd name="T74" fmla="*/ 84 w 114"/>
                <a:gd name="T75" fmla="*/ 62 h 141"/>
                <a:gd name="T76" fmla="*/ 98 w 114"/>
                <a:gd name="T77" fmla="*/ 68 h 141"/>
                <a:gd name="T78" fmla="*/ 109 w 114"/>
                <a:gd name="T79" fmla="*/ 80 h 141"/>
                <a:gd name="T80" fmla="*/ 114 w 114"/>
                <a:gd name="T81" fmla="*/ 98 h 141"/>
                <a:gd name="T82" fmla="*/ 110 w 114"/>
                <a:gd name="T83" fmla="*/ 116 h 141"/>
                <a:gd name="T84" fmla="*/ 100 w 114"/>
                <a:gd name="T85" fmla="*/ 129 h 141"/>
                <a:gd name="T86" fmla="*/ 82 w 114"/>
                <a:gd name="T87" fmla="*/ 138 h 141"/>
                <a:gd name="T88" fmla="*/ 58 w 114"/>
                <a:gd name="T89" fmla="*/ 141 h 141"/>
                <a:gd name="T90" fmla="*/ 36 w 114"/>
                <a:gd name="T91" fmla="*/ 139 h 141"/>
                <a:gd name="T92" fmla="*/ 17 w 114"/>
                <a:gd name="T93" fmla="*/ 130 h 141"/>
                <a:gd name="T94" fmla="*/ 5 w 114"/>
                <a:gd name="T95" fmla="*/ 115 h 141"/>
                <a:gd name="T96" fmla="*/ 0 w 114"/>
                <a:gd name="T97" fmla="*/ 94 h 141"/>
                <a:gd name="T98" fmla="*/ 29 w 114"/>
                <a:gd name="T99" fmla="*/ 94 h 141"/>
                <a:gd name="T100" fmla="*/ 31 w 114"/>
                <a:gd name="T101" fmla="*/ 10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141">
                  <a:moveTo>
                    <a:pt x="31" y="105"/>
                  </a:moveTo>
                  <a:cubicBezTo>
                    <a:pt x="33" y="108"/>
                    <a:pt x="35" y="111"/>
                    <a:pt x="38" y="113"/>
                  </a:cubicBezTo>
                  <a:cubicBezTo>
                    <a:pt x="41" y="115"/>
                    <a:pt x="44" y="116"/>
                    <a:pt x="47" y="117"/>
                  </a:cubicBezTo>
                  <a:cubicBezTo>
                    <a:pt x="51" y="118"/>
                    <a:pt x="55" y="119"/>
                    <a:pt x="59" y="119"/>
                  </a:cubicBezTo>
                  <a:cubicBezTo>
                    <a:pt x="61" y="119"/>
                    <a:pt x="64" y="118"/>
                    <a:pt x="67" y="118"/>
                  </a:cubicBezTo>
                  <a:cubicBezTo>
                    <a:pt x="70" y="117"/>
                    <a:pt x="73" y="117"/>
                    <a:pt x="76" y="115"/>
                  </a:cubicBezTo>
                  <a:cubicBezTo>
                    <a:pt x="78" y="114"/>
                    <a:pt x="81" y="112"/>
                    <a:pt x="82" y="110"/>
                  </a:cubicBezTo>
                  <a:cubicBezTo>
                    <a:pt x="84" y="108"/>
                    <a:pt x="85" y="105"/>
                    <a:pt x="85" y="102"/>
                  </a:cubicBezTo>
                  <a:cubicBezTo>
                    <a:pt x="85" y="98"/>
                    <a:pt x="84" y="95"/>
                    <a:pt x="82" y="93"/>
                  </a:cubicBezTo>
                  <a:cubicBezTo>
                    <a:pt x="79" y="91"/>
                    <a:pt x="76" y="89"/>
                    <a:pt x="72" y="87"/>
                  </a:cubicBezTo>
                  <a:cubicBezTo>
                    <a:pt x="69" y="86"/>
                    <a:pt x="64" y="84"/>
                    <a:pt x="59" y="83"/>
                  </a:cubicBezTo>
                  <a:cubicBezTo>
                    <a:pt x="55" y="82"/>
                    <a:pt x="50" y="81"/>
                    <a:pt x="45" y="79"/>
                  </a:cubicBezTo>
                  <a:cubicBezTo>
                    <a:pt x="40" y="78"/>
                    <a:pt x="35" y="77"/>
                    <a:pt x="30" y="75"/>
                  </a:cubicBezTo>
                  <a:cubicBezTo>
                    <a:pt x="25" y="73"/>
                    <a:pt x="21" y="71"/>
                    <a:pt x="17" y="68"/>
                  </a:cubicBezTo>
                  <a:cubicBezTo>
                    <a:pt x="13" y="65"/>
                    <a:pt x="10" y="61"/>
                    <a:pt x="8" y="57"/>
                  </a:cubicBezTo>
                  <a:cubicBezTo>
                    <a:pt x="6" y="52"/>
                    <a:pt x="5" y="47"/>
                    <a:pt x="5" y="41"/>
                  </a:cubicBezTo>
                  <a:cubicBezTo>
                    <a:pt x="5" y="34"/>
                    <a:pt x="6" y="28"/>
                    <a:pt x="9" y="23"/>
                  </a:cubicBezTo>
                  <a:cubicBezTo>
                    <a:pt x="12" y="18"/>
                    <a:pt x="16" y="13"/>
                    <a:pt x="21" y="10"/>
                  </a:cubicBezTo>
                  <a:cubicBezTo>
                    <a:pt x="25" y="7"/>
                    <a:pt x="31" y="4"/>
                    <a:pt x="37" y="3"/>
                  </a:cubicBezTo>
                  <a:cubicBezTo>
                    <a:pt x="43" y="1"/>
                    <a:pt x="49" y="0"/>
                    <a:pt x="55" y="0"/>
                  </a:cubicBezTo>
                  <a:cubicBezTo>
                    <a:pt x="62" y="0"/>
                    <a:pt x="69" y="1"/>
                    <a:pt x="75" y="2"/>
                  </a:cubicBezTo>
                  <a:cubicBezTo>
                    <a:pt x="82" y="4"/>
                    <a:pt x="88" y="7"/>
                    <a:pt x="93" y="10"/>
                  </a:cubicBezTo>
                  <a:cubicBezTo>
                    <a:pt x="98" y="14"/>
                    <a:pt x="102" y="18"/>
                    <a:pt x="105" y="24"/>
                  </a:cubicBezTo>
                  <a:cubicBezTo>
                    <a:pt x="108" y="29"/>
                    <a:pt x="109" y="36"/>
                    <a:pt x="109" y="44"/>
                  </a:cubicBezTo>
                  <a:cubicBezTo>
                    <a:pt x="81" y="44"/>
                    <a:pt x="81" y="44"/>
                    <a:pt x="81" y="44"/>
                  </a:cubicBezTo>
                  <a:cubicBezTo>
                    <a:pt x="80" y="40"/>
                    <a:pt x="79" y="36"/>
                    <a:pt x="78" y="34"/>
                  </a:cubicBezTo>
                  <a:cubicBezTo>
                    <a:pt x="77" y="31"/>
                    <a:pt x="75" y="29"/>
                    <a:pt x="72" y="27"/>
                  </a:cubicBezTo>
                  <a:cubicBezTo>
                    <a:pt x="70" y="26"/>
                    <a:pt x="67" y="25"/>
                    <a:pt x="64" y="24"/>
                  </a:cubicBezTo>
                  <a:cubicBezTo>
                    <a:pt x="61" y="23"/>
                    <a:pt x="57" y="23"/>
                    <a:pt x="54" y="23"/>
                  </a:cubicBezTo>
                  <a:cubicBezTo>
                    <a:pt x="51" y="23"/>
                    <a:pt x="49" y="23"/>
                    <a:pt x="47" y="24"/>
                  </a:cubicBezTo>
                  <a:cubicBezTo>
                    <a:pt x="44" y="24"/>
                    <a:pt x="42" y="25"/>
                    <a:pt x="40" y="27"/>
                  </a:cubicBezTo>
                  <a:cubicBezTo>
                    <a:pt x="38" y="28"/>
                    <a:pt x="37" y="29"/>
                    <a:pt x="35" y="31"/>
                  </a:cubicBezTo>
                  <a:cubicBezTo>
                    <a:pt x="34" y="33"/>
                    <a:pt x="33" y="36"/>
                    <a:pt x="33" y="38"/>
                  </a:cubicBezTo>
                  <a:cubicBezTo>
                    <a:pt x="33" y="41"/>
                    <a:pt x="34" y="43"/>
                    <a:pt x="35" y="45"/>
                  </a:cubicBezTo>
                  <a:cubicBezTo>
                    <a:pt x="36" y="47"/>
                    <a:pt x="38" y="48"/>
                    <a:pt x="41" y="49"/>
                  </a:cubicBezTo>
                  <a:cubicBezTo>
                    <a:pt x="44" y="51"/>
                    <a:pt x="48" y="52"/>
                    <a:pt x="53" y="54"/>
                  </a:cubicBezTo>
                  <a:cubicBezTo>
                    <a:pt x="58" y="55"/>
                    <a:pt x="65" y="57"/>
                    <a:pt x="74" y="59"/>
                  </a:cubicBezTo>
                  <a:cubicBezTo>
                    <a:pt x="76" y="59"/>
                    <a:pt x="80" y="60"/>
                    <a:pt x="84" y="62"/>
                  </a:cubicBezTo>
                  <a:cubicBezTo>
                    <a:pt x="89" y="63"/>
                    <a:pt x="93" y="65"/>
                    <a:pt x="98" y="68"/>
                  </a:cubicBezTo>
                  <a:cubicBezTo>
                    <a:pt x="102" y="71"/>
                    <a:pt x="106" y="75"/>
                    <a:pt x="109" y="80"/>
                  </a:cubicBezTo>
                  <a:cubicBezTo>
                    <a:pt x="112" y="85"/>
                    <a:pt x="114" y="91"/>
                    <a:pt x="114" y="98"/>
                  </a:cubicBezTo>
                  <a:cubicBezTo>
                    <a:pt x="114" y="105"/>
                    <a:pt x="113" y="110"/>
                    <a:pt x="110" y="116"/>
                  </a:cubicBezTo>
                  <a:cubicBezTo>
                    <a:pt x="108" y="121"/>
                    <a:pt x="104" y="125"/>
                    <a:pt x="100" y="129"/>
                  </a:cubicBezTo>
                  <a:cubicBezTo>
                    <a:pt x="95" y="133"/>
                    <a:pt x="89" y="136"/>
                    <a:pt x="82" y="138"/>
                  </a:cubicBezTo>
                  <a:cubicBezTo>
                    <a:pt x="75" y="140"/>
                    <a:pt x="67" y="141"/>
                    <a:pt x="58" y="141"/>
                  </a:cubicBezTo>
                  <a:cubicBezTo>
                    <a:pt x="50" y="141"/>
                    <a:pt x="43" y="141"/>
                    <a:pt x="36" y="139"/>
                  </a:cubicBezTo>
                  <a:cubicBezTo>
                    <a:pt x="29" y="137"/>
                    <a:pt x="23" y="134"/>
                    <a:pt x="17" y="130"/>
                  </a:cubicBezTo>
                  <a:cubicBezTo>
                    <a:pt x="12" y="126"/>
                    <a:pt x="8" y="121"/>
                    <a:pt x="5" y="115"/>
                  </a:cubicBezTo>
                  <a:cubicBezTo>
                    <a:pt x="1" y="109"/>
                    <a:pt x="0" y="102"/>
                    <a:pt x="0" y="94"/>
                  </a:cubicBezTo>
                  <a:cubicBezTo>
                    <a:pt x="29" y="94"/>
                    <a:pt x="29" y="94"/>
                    <a:pt x="29" y="94"/>
                  </a:cubicBezTo>
                  <a:cubicBezTo>
                    <a:pt x="29" y="98"/>
                    <a:pt x="30" y="102"/>
                    <a:pt x="3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8">
              <a:extLst>
                <a:ext uri="{FF2B5EF4-FFF2-40B4-BE49-F238E27FC236}">
                  <a16:creationId xmlns:a16="http://schemas.microsoft.com/office/drawing/2014/main" id="{C954E860-13D3-48D4-A8A0-30608E9E07F1}"/>
                </a:ext>
              </a:extLst>
            </p:cNvPr>
            <p:cNvSpPr>
              <a:spLocks/>
            </p:cNvSpPr>
            <p:nvPr userDrawn="1"/>
          </p:nvSpPr>
          <p:spPr bwMode="auto">
            <a:xfrm>
              <a:off x="2201" y="3481"/>
              <a:ext cx="179" cy="218"/>
            </a:xfrm>
            <a:custGeom>
              <a:avLst/>
              <a:gdLst>
                <a:gd name="T0" fmla="*/ 0 w 179"/>
                <a:gd name="T1" fmla="*/ 40 h 218"/>
                <a:gd name="T2" fmla="*/ 0 w 179"/>
                <a:gd name="T3" fmla="*/ 0 h 218"/>
                <a:gd name="T4" fmla="*/ 179 w 179"/>
                <a:gd name="T5" fmla="*/ 0 h 218"/>
                <a:gd name="T6" fmla="*/ 179 w 179"/>
                <a:gd name="T7" fmla="*/ 40 h 218"/>
                <a:gd name="T8" fmla="*/ 113 w 179"/>
                <a:gd name="T9" fmla="*/ 40 h 218"/>
                <a:gd name="T10" fmla="*/ 113 w 179"/>
                <a:gd name="T11" fmla="*/ 218 h 218"/>
                <a:gd name="T12" fmla="*/ 66 w 179"/>
                <a:gd name="T13" fmla="*/ 218 h 218"/>
                <a:gd name="T14" fmla="*/ 66 w 179"/>
                <a:gd name="T15" fmla="*/ 40 h 218"/>
                <a:gd name="T16" fmla="*/ 0 w 179"/>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8">
                  <a:moveTo>
                    <a:pt x="0" y="40"/>
                  </a:moveTo>
                  <a:lnTo>
                    <a:pt x="0" y="0"/>
                  </a:lnTo>
                  <a:lnTo>
                    <a:pt x="179" y="0"/>
                  </a:lnTo>
                  <a:lnTo>
                    <a:pt x="179" y="40"/>
                  </a:lnTo>
                  <a:lnTo>
                    <a:pt x="113" y="40"/>
                  </a:lnTo>
                  <a:lnTo>
                    <a:pt x="113" y="218"/>
                  </a:lnTo>
                  <a:lnTo>
                    <a:pt x="66" y="218"/>
                  </a:lnTo>
                  <a:lnTo>
                    <a:pt x="66"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9">
              <a:extLst>
                <a:ext uri="{FF2B5EF4-FFF2-40B4-BE49-F238E27FC236}">
                  <a16:creationId xmlns:a16="http://schemas.microsoft.com/office/drawing/2014/main" id="{9C1DB194-B101-42A9-8627-2496F4176708}"/>
                </a:ext>
              </a:extLst>
            </p:cNvPr>
            <p:cNvSpPr>
              <a:spLocks noEditPoints="1"/>
            </p:cNvSpPr>
            <p:nvPr userDrawn="1"/>
          </p:nvSpPr>
          <p:spPr bwMode="auto">
            <a:xfrm>
              <a:off x="2372" y="3481"/>
              <a:ext cx="213" cy="218"/>
            </a:xfrm>
            <a:custGeom>
              <a:avLst/>
              <a:gdLst>
                <a:gd name="T0" fmla="*/ 132 w 213"/>
                <a:gd name="T1" fmla="*/ 0 h 218"/>
                <a:gd name="T2" fmla="*/ 213 w 213"/>
                <a:gd name="T3" fmla="*/ 218 h 218"/>
                <a:gd name="T4" fmla="*/ 163 w 213"/>
                <a:gd name="T5" fmla="*/ 218 h 218"/>
                <a:gd name="T6" fmla="*/ 147 w 213"/>
                <a:gd name="T7" fmla="*/ 169 h 218"/>
                <a:gd name="T8" fmla="*/ 66 w 213"/>
                <a:gd name="T9" fmla="*/ 169 h 218"/>
                <a:gd name="T10" fmla="*/ 48 w 213"/>
                <a:gd name="T11" fmla="*/ 218 h 218"/>
                <a:gd name="T12" fmla="*/ 0 w 213"/>
                <a:gd name="T13" fmla="*/ 218 h 218"/>
                <a:gd name="T14" fmla="*/ 82 w 213"/>
                <a:gd name="T15" fmla="*/ 0 h 218"/>
                <a:gd name="T16" fmla="*/ 132 w 213"/>
                <a:gd name="T17" fmla="*/ 0 h 218"/>
                <a:gd name="T18" fmla="*/ 134 w 213"/>
                <a:gd name="T19" fmla="*/ 134 h 218"/>
                <a:gd name="T20" fmla="*/ 106 w 213"/>
                <a:gd name="T21" fmla="*/ 55 h 218"/>
                <a:gd name="T22" fmla="*/ 106 w 213"/>
                <a:gd name="T23" fmla="*/ 55 h 218"/>
                <a:gd name="T24" fmla="*/ 77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2" y="0"/>
                  </a:moveTo>
                  <a:lnTo>
                    <a:pt x="213" y="218"/>
                  </a:lnTo>
                  <a:lnTo>
                    <a:pt x="163" y="218"/>
                  </a:lnTo>
                  <a:lnTo>
                    <a:pt x="147" y="169"/>
                  </a:lnTo>
                  <a:lnTo>
                    <a:pt x="66" y="169"/>
                  </a:lnTo>
                  <a:lnTo>
                    <a:pt x="48" y="218"/>
                  </a:lnTo>
                  <a:lnTo>
                    <a:pt x="0" y="218"/>
                  </a:lnTo>
                  <a:lnTo>
                    <a:pt x="82" y="0"/>
                  </a:lnTo>
                  <a:lnTo>
                    <a:pt x="132" y="0"/>
                  </a:lnTo>
                  <a:close/>
                  <a:moveTo>
                    <a:pt x="134" y="134"/>
                  </a:moveTo>
                  <a:lnTo>
                    <a:pt x="106" y="55"/>
                  </a:lnTo>
                  <a:lnTo>
                    <a:pt x="106" y="55"/>
                  </a:lnTo>
                  <a:lnTo>
                    <a:pt x="77"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0">
              <a:extLst>
                <a:ext uri="{FF2B5EF4-FFF2-40B4-BE49-F238E27FC236}">
                  <a16:creationId xmlns:a16="http://schemas.microsoft.com/office/drawing/2014/main" id="{ED5C67CC-8D81-4A89-9531-C868F0352D31}"/>
                </a:ext>
              </a:extLst>
            </p:cNvPr>
            <p:cNvSpPr>
              <a:spLocks/>
            </p:cNvSpPr>
            <p:nvPr userDrawn="1"/>
          </p:nvSpPr>
          <p:spPr bwMode="auto">
            <a:xfrm>
              <a:off x="2622" y="3481"/>
              <a:ext cx="154" cy="218"/>
            </a:xfrm>
            <a:custGeom>
              <a:avLst/>
              <a:gdLst>
                <a:gd name="T0" fmla="*/ 48 w 154"/>
                <a:gd name="T1" fmla="*/ 0 h 218"/>
                <a:gd name="T2" fmla="*/ 48 w 154"/>
                <a:gd name="T3" fmla="*/ 177 h 218"/>
                <a:gd name="T4" fmla="*/ 154 w 154"/>
                <a:gd name="T5" fmla="*/ 177 h 218"/>
                <a:gd name="T6" fmla="*/ 154 w 154"/>
                <a:gd name="T7" fmla="*/ 218 h 218"/>
                <a:gd name="T8" fmla="*/ 0 w 154"/>
                <a:gd name="T9" fmla="*/ 218 h 218"/>
                <a:gd name="T10" fmla="*/ 0 w 154"/>
                <a:gd name="T11" fmla="*/ 0 h 218"/>
                <a:gd name="T12" fmla="*/ 48 w 154"/>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154" h="218">
                  <a:moveTo>
                    <a:pt x="48" y="0"/>
                  </a:moveTo>
                  <a:lnTo>
                    <a:pt x="48" y="177"/>
                  </a:lnTo>
                  <a:lnTo>
                    <a:pt x="154" y="177"/>
                  </a:lnTo>
                  <a:lnTo>
                    <a:pt x="154" y="218"/>
                  </a:lnTo>
                  <a:lnTo>
                    <a:pt x="0" y="218"/>
                  </a:lnTo>
                  <a:lnTo>
                    <a:pt x="0"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1">
              <a:extLst>
                <a:ext uri="{FF2B5EF4-FFF2-40B4-BE49-F238E27FC236}">
                  <a16:creationId xmlns:a16="http://schemas.microsoft.com/office/drawing/2014/main" id="{3BCC90AB-170D-4F58-9B08-5DAAB13B2C15}"/>
                </a:ext>
              </a:extLst>
            </p:cNvPr>
            <p:cNvSpPr>
              <a:spLocks/>
            </p:cNvSpPr>
            <p:nvPr userDrawn="1"/>
          </p:nvSpPr>
          <p:spPr bwMode="auto">
            <a:xfrm>
              <a:off x="2814" y="3481"/>
              <a:ext cx="154" cy="218"/>
            </a:xfrm>
            <a:custGeom>
              <a:avLst/>
              <a:gdLst>
                <a:gd name="T0" fmla="*/ 48 w 154"/>
                <a:gd name="T1" fmla="*/ 0 h 218"/>
                <a:gd name="T2" fmla="*/ 48 w 154"/>
                <a:gd name="T3" fmla="*/ 177 h 218"/>
                <a:gd name="T4" fmla="*/ 154 w 154"/>
                <a:gd name="T5" fmla="*/ 177 h 218"/>
                <a:gd name="T6" fmla="*/ 154 w 154"/>
                <a:gd name="T7" fmla="*/ 218 h 218"/>
                <a:gd name="T8" fmla="*/ 0 w 154"/>
                <a:gd name="T9" fmla="*/ 218 h 218"/>
                <a:gd name="T10" fmla="*/ 0 w 154"/>
                <a:gd name="T11" fmla="*/ 0 h 218"/>
                <a:gd name="T12" fmla="*/ 48 w 154"/>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154" h="218">
                  <a:moveTo>
                    <a:pt x="48" y="0"/>
                  </a:moveTo>
                  <a:lnTo>
                    <a:pt x="48" y="177"/>
                  </a:lnTo>
                  <a:lnTo>
                    <a:pt x="154" y="177"/>
                  </a:lnTo>
                  <a:lnTo>
                    <a:pt x="154" y="218"/>
                  </a:lnTo>
                  <a:lnTo>
                    <a:pt x="0" y="218"/>
                  </a:lnTo>
                  <a:lnTo>
                    <a:pt x="0"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2">
              <a:extLst>
                <a:ext uri="{FF2B5EF4-FFF2-40B4-BE49-F238E27FC236}">
                  <a16:creationId xmlns:a16="http://schemas.microsoft.com/office/drawing/2014/main" id="{42BF858D-CC7A-41D0-914B-89C017CB35B2}"/>
                </a:ext>
              </a:extLst>
            </p:cNvPr>
            <p:cNvSpPr>
              <a:spLocks noEditPoints="1"/>
            </p:cNvSpPr>
            <p:nvPr userDrawn="1"/>
          </p:nvSpPr>
          <p:spPr bwMode="auto">
            <a:xfrm>
              <a:off x="2992" y="3481"/>
              <a:ext cx="213" cy="218"/>
            </a:xfrm>
            <a:custGeom>
              <a:avLst/>
              <a:gdLst>
                <a:gd name="T0" fmla="*/ 131 w 213"/>
                <a:gd name="T1" fmla="*/ 0 h 218"/>
                <a:gd name="T2" fmla="*/ 213 w 213"/>
                <a:gd name="T3" fmla="*/ 218 h 218"/>
                <a:gd name="T4" fmla="*/ 163 w 213"/>
                <a:gd name="T5" fmla="*/ 218 h 218"/>
                <a:gd name="T6" fmla="*/ 147 w 213"/>
                <a:gd name="T7" fmla="*/ 169 h 218"/>
                <a:gd name="T8" fmla="*/ 65 w 213"/>
                <a:gd name="T9" fmla="*/ 169 h 218"/>
                <a:gd name="T10" fmla="*/ 49 w 213"/>
                <a:gd name="T11" fmla="*/ 218 h 218"/>
                <a:gd name="T12" fmla="*/ 0 w 213"/>
                <a:gd name="T13" fmla="*/ 218 h 218"/>
                <a:gd name="T14" fmla="*/ 83 w 213"/>
                <a:gd name="T15" fmla="*/ 0 h 218"/>
                <a:gd name="T16" fmla="*/ 131 w 213"/>
                <a:gd name="T17" fmla="*/ 0 h 218"/>
                <a:gd name="T18" fmla="*/ 134 w 213"/>
                <a:gd name="T19" fmla="*/ 134 h 218"/>
                <a:gd name="T20" fmla="*/ 107 w 213"/>
                <a:gd name="T21" fmla="*/ 55 h 218"/>
                <a:gd name="T22" fmla="*/ 107 w 213"/>
                <a:gd name="T23" fmla="*/ 55 h 218"/>
                <a:gd name="T24" fmla="*/ 78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1" y="0"/>
                  </a:moveTo>
                  <a:lnTo>
                    <a:pt x="213" y="218"/>
                  </a:lnTo>
                  <a:lnTo>
                    <a:pt x="163" y="218"/>
                  </a:lnTo>
                  <a:lnTo>
                    <a:pt x="147" y="169"/>
                  </a:lnTo>
                  <a:lnTo>
                    <a:pt x="65" y="169"/>
                  </a:lnTo>
                  <a:lnTo>
                    <a:pt x="49" y="218"/>
                  </a:lnTo>
                  <a:lnTo>
                    <a:pt x="0" y="218"/>
                  </a:lnTo>
                  <a:lnTo>
                    <a:pt x="83" y="0"/>
                  </a:lnTo>
                  <a:lnTo>
                    <a:pt x="131" y="0"/>
                  </a:lnTo>
                  <a:close/>
                  <a:moveTo>
                    <a:pt x="134" y="134"/>
                  </a:moveTo>
                  <a:lnTo>
                    <a:pt x="107" y="55"/>
                  </a:lnTo>
                  <a:lnTo>
                    <a:pt x="107" y="55"/>
                  </a:lnTo>
                  <a:lnTo>
                    <a:pt x="78"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3">
              <a:extLst>
                <a:ext uri="{FF2B5EF4-FFF2-40B4-BE49-F238E27FC236}">
                  <a16:creationId xmlns:a16="http://schemas.microsoft.com/office/drawing/2014/main" id="{72CF8A56-5C29-436E-AE0A-5E907364C0EA}"/>
                </a:ext>
              </a:extLst>
            </p:cNvPr>
            <p:cNvSpPr>
              <a:spLocks/>
            </p:cNvSpPr>
            <p:nvPr userDrawn="1"/>
          </p:nvSpPr>
          <p:spPr bwMode="auto">
            <a:xfrm>
              <a:off x="3191" y="3481"/>
              <a:ext cx="178" cy="218"/>
            </a:xfrm>
            <a:custGeom>
              <a:avLst/>
              <a:gdLst>
                <a:gd name="T0" fmla="*/ 0 w 178"/>
                <a:gd name="T1" fmla="*/ 40 h 218"/>
                <a:gd name="T2" fmla="*/ 0 w 178"/>
                <a:gd name="T3" fmla="*/ 0 h 218"/>
                <a:gd name="T4" fmla="*/ 178 w 178"/>
                <a:gd name="T5" fmla="*/ 0 h 218"/>
                <a:gd name="T6" fmla="*/ 178 w 178"/>
                <a:gd name="T7" fmla="*/ 40 h 218"/>
                <a:gd name="T8" fmla="*/ 112 w 178"/>
                <a:gd name="T9" fmla="*/ 40 h 218"/>
                <a:gd name="T10" fmla="*/ 112 w 178"/>
                <a:gd name="T11" fmla="*/ 218 h 218"/>
                <a:gd name="T12" fmla="*/ 64 w 178"/>
                <a:gd name="T13" fmla="*/ 218 h 218"/>
                <a:gd name="T14" fmla="*/ 64 w 178"/>
                <a:gd name="T15" fmla="*/ 40 h 218"/>
                <a:gd name="T16" fmla="*/ 0 w 178"/>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18">
                  <a:moveTo>
                    <a:pt x="0" y="40"/>
                  </a:moveTo>
                  <a:lnTo>
                    <a:pt x="0" y="0"/>
                  </a:lnTo>
                  <a:lnTo>
                    <a:pt x="178" y="0"/>
                  </a:lnTo>
                  <a:lnTo>
                    <a:pt x="178" y="40"/>
                  </a:lnTo>
                  <a:lnTo>
                    <a:pt x="112" y="40"/>
                  </a:lnTo>
                  <a:lnTo>
                    <a:pt x="112" y="218"/>
                  </a:lnTo>
                  <a:lnTo>
                    <a:pt x="64" y="218"/>
                  </a:lnTo>
                  <a:lnTo>
                    <a:pt x="64"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4">
              <a:extLst>
                <a:ext uri="{FF2B5EF4-FFF2-40B4-BE49-F238E27FC236}">
                  <a16:creationId xmlns:a16="http://schemas.microsoft.com/office/drawing/2014/main" id="{28A3B922-41F0-4032-9A14-54DDFEE7A077}"/>
                </a:ext>
              </a:extLst>
            </p:cNvPr>
            <p:cNvSpPr>
              <a:spLocks noEditPoints="1"/>
            </p:cNvSpPr>
            <p:nvPr userDrawn="1"/>
          </p:nvSpPr>
          <p:spPr bwMode="auto">
            <a:xfrm>
              <a:off x="3392" y="3421"/>
              <a:ext cx="214" cy="283"/>
            </a:xfrm>
            <a:custGeom>
              <a:avLst/>
              <a:gdLst>
                <a:gd name="T0" fmla="*/ 5 w 133"/>
                <a:gd name="T1" fmla="*/ 77 h 175"/>
                <a:gd name="T2" fmla="*/ 18 w 133"/>
                <a:gd name="T3" fmla="*/ 55 h 175"/>
                <a:gd name="T4" fmla="*/ 39 w 133"/>
                <a:gd name="T5" fmla="*/ 40 h 175"/>
                <a:gd name="T6" fmla="*/ 67 w 133"/>
                <a:gd name="T7" fmla="*/ 34 h 175"/>
                <a:gd name="T8" fmla="*/ 95 w 133"/>
                <a:gd name="T9" fmla="*/ 40 h 175"/>
                <a:gd name="T10" fmla="*/ 116 w 133"/>
                <a:gd name="T11" fmla="*/ 55 h 175"/>
                <a:gd name="T12" fmla="*/ 129 w 133"/>
                <a:gd name="T13" fmla="*/ 77 h 175"/>
                <a:gd name="T14" fmla="*/ 133 w 133"/>
                <a:gd name="T15" fmla="*/ 105 h 175"/>
                <a:gd name="T16" fmla="*/ 129 w 133"/>
                <a:gd name="T17" fmla="*/ 133 h 175"/>
                <a:gd name="T18" fmla="*/ 116 w 133"/>
                <a:gd name="T19" fmla="*/ 155 h 175"/>
                <a:gd name="T20" fmla="*/ 95 w 133"/>
                <a:gd name="T21" fmla="*/ 170 h 175"/>
                <a:gd name="T22" fmla="*/ 67 w 133"/>
                <a:gd name="T23" fmla="*/ 175 h 175"/>
                <a:gd name="T24" fmla="*/ 39 w 133"/>
                <a:gd name="T25" fmla="*/ 170 h 175"/>
                <a:gd name="T26" fmla="*/ 18 w 133"/>
                <a:gd name="T27" fmla="*/ 155 h 175"/>
                <a:gd name="T28" fmla="*/ 5 w 133"/>
                <a:gd name="T29" fmla="*/ 133 h 175"/>
                <a:gd name="T30" fmla="*/ 0 w 133"/>
                <a:gd name="T31" fmla="*/ 105 h 175"/>
                <a:gd name="T32" fmla="*/ 5 w 133"/>
                <a:gd name="T33" fmla="*/ 77 h 175"/>
                <a:gd name="T34" fmla="*/ 32 w 133"/>
                <a:gd name="T35" fmla="*/ 122 h 175"/>
                <a:gd name="T36" fmla="*/ 38 w 133"/>
                <a:gd name="T37" fmla="*/ 136 h 175"/>
                <a:gd name="T38" fmla="*/ 50 w 133"/>
                <a:gd name="T39" fmla="*/ 147 h 175"/>
                <a:gd name="T40" fmla="*/ 67 w 133"/>
                <a:gd name="T41" fmla="*/ 151 h 175"/>
                <a:gd name="T42" fmla="*/ 84 w 133"/>
                <a:gd name="T43" fmla="*/ 147 h 175"/>
                <a:gd name="T44" fmla="*/ 95 w 133"/>
                <a:gd name="T45" fmla="*/ 136 h 175"/>
                <a:gd name="T46" fmla="*/ 101 w 133"/>
                <a:gd name="T47" fmla="*/ 122 h 175"/>
                <a:gd name="T48" fmla="*/ 103 w 133"/>
                <a:gd name="T49" fmla="*/ 105 h 175"/>
                <a:gd name="T50" fmla="*/ 101 w 133"/>
                <a:gd name="T51" fmla="*/ 88 h 175"/>
                <a:gd name="T52" fmla="*/ 95 w 133"/>
                <a:gd name="T53" fmla="*/ 73 h 175"/>
                <a:gd name="T54" fmla="*/ 84 w 133"/>
                <a:gd name="T55" fmla="*/ 63 h 175"/>
                <a:gd name="T56" fmla="*/ 67 w 133"/>
                <a:gd name="T57" fmla="*/ 59 h 175"/>
                <a:gd name="T58" fmla="*/ 50 w 133"/>
                <a:gd name="T59" fmla="*/ 63 h 175"/>
                <a:gd name="T60" fmla="*/ 38 w 133"/>
                <a:gd name="T61" fmla="*/ 73 h 175"/>
                <a:gd name="T62" fmla="*/ 32 w 133"/>
                <a:gd name="T63" fmla="*/ 88 h 175"/>
                <a:gd name="T64" fmla="*/ 30 w 133"/>
                <a:gd name="T65" fmla="*/ 105 h 175"/>
                <a:gd name="T66" fmla="*/ 32 w 133"/>
                <a:gd name="T67" fmla="*/ 122 h 175"/>
                <a:gd name="T68" fmla="*/ 60 w 133"/>
                <a:gd name="T69" fmla="*/ 0 h 175"/>
                <a:gd name="T70" fmla="*/ 60 w 133"/>
                <a:gd name="T71" fmla="*/ 22 h 175"/>
                <a:gd name="T72" fmla="*/ 34 w 133"/>
                <a:gd name="T73" fmla="*/ 22 h 175"/>
                <a:gd name="T74" fmla="*/ 34 w 133"/>
                <a:gd name="T75" fmla="*/ 0 h 175"/>
                <a:gd name="T76" fmla="*/ 60 w 133"/>
                <a:gd name="T77" fmla="*/ 0 h 175"/>
                <a:gd name="T78" fmla="*/ 99 w 133"/>
                <a:gd name="T79" fmla="*/ 0 h 175"/>
                <a:gd name="T80" fmla="*/ 99 w 133"/>
                <a:gd name="T81" fmla="*/ 22 h 175"/>
                <a:gd name="T82" fmla="*/ 73 w 133"/>
                <a:gd name="T83" fmla="*/ 22 h 175"/>
                <a:gd name="T84" fmla="*/ 73 w 133"/>
                <a:gd name="T85" fmla="*/ 0 h 175"/>
                <a:gd name="T86" fmla="*/ 99 w 133"/>
                <a:gd name="T8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5">
                  <a:moveTo>
                    <a:pt x="5" y="77"/>
                  </a:moveTo>
                  <a:cubicBezTo>
                    <a:pt x="8" y="69"/>
                    <a:pt x="12" y="61"/>
                    <a:pt x="18" y="55"/>
                  </a:cubicBezTo>
                  <a:cubicBezTo>
                    <a:pt x="24" y="48"/>
                    <a:pt x="30" y="43"/>
                    <a:pt x="39" y="40"/>
                  </a:cubicBezTo>
                  <a:cubicBezTo>
                    <a:pt x="47" y="36"/>
                    <a:pt x="56" y="34"/>
                    <a:pt x="67" y="34"/>
                  </a:cubicBezTo>
                  <a:cubicBezTo>
                    <a:pt x="77" y="34"/>
                    <a:pt x="86" y="36"/>
                    <a:pt x="95" y="40"/>
                  </a:cubicBezTo>
                  <a:cubicBezTo>
                    <a:pt x="103" y="43"/>
                    <a:pt x="110" y="48"/>
                    <a:pt x="116" y="55"/>
                  </a:cubicBezTo>
                  <a:cubicBezTo>
                    <a:pt x="121" y="61"/>
                    <a:pt x="126" y="69"/>
                    <a:pt x="129" y="77"/>
                  </a:cubicBezTo>
                  <a:cubicBezTo>
                    <a:pt x="132" y="86"/>
                    <a:pt x="133" y="95"/>
                    <a:pt x="133" y="105"/>
                  </a:cubicBezTo>
                  <a:cubicBezTo>
                    <a:pt x="133" y="115"/>
                    <a:pt x="132" y="124"/>
                    <a:pt x="129" y="133"/>
                  </a:cubicBezTo>
                  <a:cubicBezTo>
                    <a:pt x="126" y="142"/>
                    <a:pt x="121" y="149"/>
                    <a:pt x="116" y="155"/>
                  </a:cubicBezTo>
                  <a:cubicBezTo>
                    <a:pt x="110" y="162"/>
                    <a:pt x="103" y="166"/>
                    <a:pt x="95" y="170"/>
                  </a:cubicBezTo>
                  <a:cubicBezTo>
                    <a:pt x="86" y="174"/>
                    <a:pt x="77" y="175"/>
                    <a:pt x="67" y="175"/>
                  </a:cubicBezTo>
                  <a:cubicBezTo>
                    <a:pt x="56" y="175"/>
                    <a:pt x="47" y="174"/>
                    <a:pt x="39" y="170"/>
                  </a:cubicBezTo>
                  <a:cubicBezTo>
                    <a:pt x="30" y="166"/>
                    <a:pt x="24" y="162"/>
                    <a:pt x="18" y="155"/>
                  </a:cubicBezTo>
                  <a:cubicBezTo>
                    <a:pt x="12" y="149"/>
                    <a:pt x="8" y="142"/>
                    <a:pt x="5" y="133"/>
                  </a:cubicBezTo>
                  <a:cubicBezTo>
                    <a:pt x="2" y="124"/>
                    <a:pt x="0" y="115"/>
                    <a:pt x="0" y="105"/>
                  </a:cubicBezTo>
                  <a:cubicBezTo>
                    <a:pt x="0" y="95"/>
                    <a:pt x="2" y="86"/>
                    <a:pt x="5" y="77"/>
                  </a:cubicBezTo>
                  <a:close/>
                  <a:moveTo>
                    <a:pt x="32" y="122"/>
                  </a:moveTo>
                  <a:cubicBezTo>
                    <a:pt x="33" y="127"/>
                    <a:pt x="35" y="132"/>
                    <a:pt x="38" y="136"/>
                  </a:cubicBezTo>
                  <a:cubicBezTo>
                    <a:pt x="41" y="141"/>
                    <a:pt x="45" y="144"/>
                    <a:pt x="50" y="147"/>
                  </a:cubicBezTo>
                  <a:cubicBezTo>
                    <a:pt x="54" y="149"/>
                    <a:pt x="60" y="151"/>
                    <a:pt x="67" y="151"/>
                  </a:cubicBezTo>
                  <a:cubicBezTo>
                    <a:pt x="73" y="151"/>
                    <a:pt x="79" y="149"/>
                    <a:pt x="84" y="147"/>
                  </a:cubicBezTo>
                  <a:cubicBezTo>
                    <a:pt x="88" y="144"/>
                    <a:pt x="92" y="141"/>
                    <a:pt x="95" y="136"/>
                  </a:cubicBezTo>
                  <a:cubicBezTo>
                    <a:pt x="98" y="132"/>
                    <a:pt x="100" y="127"/>
                    <a:pt x="101" y="122"/>
                  </a:cubicBezTo>
                  <a:cubicBezTo>
                    <a:pt x="103" y="117"/>
                    <a:pt x="103" y="111"/>
                    <a:pt x="103" y="105"/>
                  </a:cubicBezTo>
                  <a:cubicBezTo>
                    <a:pt x="103" y="100"/>
                    <a:pt x="103" y="94"/>
                    <a:pt x="101" y="88"/>
                  </a:cubicBezTo>
                  <a:cubicBezTo>
                    <a:pt x="100" y="83"/>
                    <a:pt x="98" y="78"/>
                    <a:pt x="95" y="73"/>
                  </a:cubicBezTo>
                  <a:cubicBezTo>
                    <a:pt x="92" y="69"/>
                    <a:pt x="88" y="66"/>
                    <a:pt x="84" y="63"/>
                  </a:cubicBezTo>
                  <a:cubicBezTo>
                    <a:pt x="79" y="60"/>
                    <a:pt x="73" y="59"/>
                    <a:pt x="67" y="59"/>
                  </a:cubicBezTo>
                  <a:cubicBezTo>
                    <a:pt x="60" y="59"/>
                    <a:pt x="54" y="60"/>
                    <a:pt x="50" y="63"/>
                  </a:cubicBezTo>
                  <a:cubicBezTo>
                    <a:pt x="45" y="66"/>
                    <a:pt x="41" y="69"/>
                    <a:pt x="38" y="73"/>
                  </a:cubicBezTo>
                  <a:cubicBezTo>
                    <a:pt x="35" y="78"/>
                    <a:pt x="33" y="83"/>
                    <a:pt x="32" y="88"/>
                  </a:cubicBezTo>
                  <a:cubicBezTo>
                    <a:pt x="31" y="94"/>
                    <a:pt x="30" y="100"/>
                    <a:pt x="30" y="105"/>
                  </a:cubicBezTo>
                  <a:cubicBezTo>
                    <a:pt x="30" y="111"/>
                    <a:pt x="31" y="117"/>
                    <a:pt x="32" y="122"/>
                  </a:cubicBezTo>
                  <a:close/>
                  <a:moveTo>
                    <a:pt x="60" y="0"/>
                  </a:moveTo>
                  <a:cubicBezTo>
                    <a:pt x="60" y="22"/>
                    <a:pt x="60" y="22"/>
                    <a:pt x="60" y="22"/>
                  </a:cubicBezTo>
                  <a:cubicBezTo>
                    <a:pt x="34" y="22"/>
                    <a:pt x="34" y="22"/>
                    <a:pt x="34" y="22"/>
                  </a:cubicBezTo>
                  <a:cubicBezTo>
                    <a:pt x="34" y="0"/>
                    <a:pt x="34" y="0"/>
                    <a:pt x="34" y="0"/>
                  </a:cubicBezTo>
                  <a:lnTo>
                    <a:pt x="60" y="0"/>
                  </a:lnTo>
                  <a:close/>
                  <a:moveTo>
                    <a:pt x="99" y="0"/>
                  </a:moveTo>
                  <a:cubicBezTo>
                    <a:pt x="99" y="22"/>
                    <a:pt x="99" y="22"/>
                    <a:pt x="99" y="22"/>
                  </a:cubicBezTo>
                  <a:cubicBezTo>
                    <a:pt x="73" y="22"/>
                    <a:pt x="73" y="22"/>
                    <a:pt x="73" y="22"/>
                  </a:cubicBezTo>
                  <a:cubicBezTo>
                    <a:pt x="73" y="0"/>
                    <a:pt x="73" y="0"/>
                    <a:pt x="73" y="0"/>
                  </a:cubicBez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5">
              <a:extLst>
                <a:ext uri="{FF2B5EF4-FFF2-40B4-BE49-F238E27FC236}">
                  <a16:creationId xmlns:a16="http://schemas.microsoft.com/office/drawing/2014/main" id="{F12341DF-522F-4DAE-A6A7-2343E3977987}"/>
                </a:ext>
              </a:extLst>
            </p:cNvPr>
            <p:cNvSpPr>
              <a:spLocks noEditPoints="1"/>
            </p:cNvSpPr>
            <p:nvPr userDrawn="1"/>
          </p:nvSpPr>
          <p:spPr bwMode="auto">
            <a:xfrm>
              <a:off x="3651" y="3481"/>
              <a:ext cx="187" cy="218"/>
            </a:xfrm>
            <a:custGeom>
              <a:avLst/>
              <a:gdLst>
                <a:gd name="T0" fmla="*/ 72 w 116"/>
                <a:gd name="T1" fmla="*/ 0 h 135"/>
                <a:gd name="T2" fmla="*/ 89 w 116"/>
                <a:gd name="T3" fmla="*/ 3 h 135"/>
                <a:gd name="T4" fmla="*/ 101 w 116"/>
                <a:gd name="T5" fmla="*/ 11 h 135"/>
                <a:gd name="T6" fmla="*/ 109 w 116"/>
                <a:gd name="T7" fmla="*/ 23 h 135"/>
                <a:gd name="T8" fmla="*/ 112 w 116"/>
                <a:gd name="T9" fmla="*/ 38 h 135"/>
                <a:gd name="T10" fmla="*/ 107 w 116"/>
                <a:gd name="T11" fmla="*/ 58 h 135"/>
                <a:gd name="T12" fmla="*/ 91 w 116"/>
                <a:gd name="T13" fmla="*/ 71 h 135"/>
                <a:gd name="T14" fmla="*/ 91 w 116"/>
                <a:gd name="T15" fmla="*/ 72 h 135"/>
                <a:gd name="T16" fmla="*/ 100 w 116"/>
                <a:gd name="T17" fmla="*/ 76 h 135"/>
                <a:gd name="T18" fmla="*/ 106 w 116"/>
                <a:gd name="T19" fmla="*/ 84 h 135"/>
                <a:gd name="T20" fmla="*/ 109 w 116"/>
                <a:gd name="T21" fmla="*/ 93 h 135"/>
                <a:gd name="T22" fmla="*/ 110 w 116"/>
                <a:gd name="T23" fmla="*/ 103 h 135"/>
                <a:gd name="T24" fmla="*/ 111 w 116"/>
                <a:gd name="T25" fmla="*/ 111 h 135"/>
                <a:gd name="T26" fmla="*/ 111 w 116"/>
                <a:gd name="T27" fmla="*/ 120 h 135"/>
                <a:gd name="T28" fmla="*/ 113 w 116"/>
                <a:gd name="T29" fmla="*/ 129 h 135"/>
                <a:gd name="T30" fmla="*/ 116 w 116"/>
                <a:gd name="T31" fmla="*/ 135 h 135"/>
                <a:gd name="T32" fmla="*/ 86 w 116"/>
                <a:gd name="T33" fmla="*/ 135 h 135"/>
                <a:gd name="T34" fmla="*/ 83 w 116"/>
                <a:gd name="T35" fmla="*/ 120 h 135"/>
                <a:gd name="T36" fmla="*/ 82 w 116"/>
                <a:gd name="T37" fmla="*/ 103 h 135"/>
                <a:gd name="T38" fmla="*/ 75 w 116"/>
                <a:gd name="T39" fmla="*/ 88 h 135"/>
                <a:gd name="T40" fmla="*/ 59 w 116"/>
                <a:gd name="T41" fmla="*/ 83 h 135"/>
                <a:gd name="T42" fmla="*/ 29 w 116"/>
                <a:gd name="T43" fmla="*/ 83 h 135"/>
                <a:gd name="T44" fmla="*/ 29 w 116"/>
                <a:gd name="T45" fmla="*/ 135 h 135"/>
                <a:gd name="T46" fmla="*/ 0 w 116"/>
                <a:gd name="T47" fmla="*/ 135 h 135"/>
                <a:gd name="T48" fmla="*/ 0 w 116"/>
                <a:gd name="T49" fmla="*/ 0 h 135"/>
                <a:gd name="T50" fmla="*/ 72 w 116"/>
                <a:gd name="T51" fmla="*/ 0 h 135"/>
                <a:gd name="T52" fmla="*/ 62 w 116"/>
                <a:gd name="T53" fmla="*/ 61 h 135"/>
                <a:gd name="T54" fmla="*/ 77 w 116"/>
                <a:gd name="T55" fmla="*/ 57 h 135"/>
                <a:gd name="T56" fmla="*/ 82 w 116"/>
                <a:gd name="T57" fmla="*/ 42 h 135"/>
                <a:gd name="T58" fmla="*/ 77 w 116"/>
                <a:gd name="T59" fmla="*/ 28 h 135"/>
                <a:gd name="T60" fmla="*/ 62 w 116"/>
                <a:gd name="T61" fmla="*/ 23 h 135"/>
                <a:gd name="T62" fmla="*/ 29 w 116"/>
                <a:gd name="T63" fmla="*/ 23 h 135"/>
                <a:gd name="T64" fmla="*/ 29 w 116"/>
                <a:gd name="T65" fmla="*/ 61 h 135"/>
                <a:gd name="T66" fmla="*/ 62 w 116"/>
                <a:gd name="T67" fmla="*/ 6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5">
                  <a:moveTo>
                    <a:pt x="72" y="0"/>
                  </a:moveTo>
                  <a:cubicBezTo>
                    <a:pt x="79" y="0"/>
                    <a:pt x="84" y="1"/>
                    <a:pt x="89" y="3"/>
                  </a:cubicBezTo>
                  <a:cubicBezTo>
                    <a:pt x="94" y="5"/>
                    <a:pt x="98" y="8"/>
                    <a:pt x="101" y="11"/>
                  </a:cubicBezTo>
                  <a:cubicBezTo>
                    <a:pt x="105" y="15"/>
                    <a:pt x="107" y="19"/>
                    <a:pt x="109" y="23"/>
                  </a:cubicBezTo>
                  <a:cubicBezTo>
                    <a:pt x="111" y="28"/>
                    <a:pt x="112" y="32"/>
                    <a:pt x="112" y="38"/>
                  </a:cubicBezTo>
                  <a:cubicBezTo>
                    <a:pt x="112" y="46"/>
                    <a:pt x="110" y="52"/>
                    <a:pt x="107" y="58"/>
                  </a:cubicBezTo>
                  <a:cubicBezTo>
                    <a:pt x="104" y="64"/>
                    <a:pt x="98" y="68"/>
                    <a:pt x="91" y="71"/>
                  </a:cubicBezTo>
                  <a:cubicBezTo>
                    <a:pt x="91" y="72"/>
                    <a:pt x="91" y="72"/>
                    <a:pt x="91" y="72"/>
                  </a:cubicBezTo>
                  <a:cubicBezTo>
                    <a:pt x="94" y="73"/>
                    <a:pt x="97" y="74"/>
                    <a:pt x="100" y="76"/>
                  </a:cubicBezTo>
                  <a:cubicBezTo>
                    <a:pt x="102" y="79"/>
                    <a:pt x="104" y="81"/>
                    <a:pt x="106" y="84"/>
                  </a:cubicBezTo>
                  <a:cubicBezTo>
                    <a:pt x="107" y="87"/>
                    <a:pt x="108" y="90"/>
                    <a:pt x="109" y="93"/>
                  </a:cubicBezTo>
                  <a:cubicBezTo>
                    <a:pt x="110" y="97"/>
                    <a:pt x="110" y="100"/>
                    <a:pt x="110" y="103"/>
                  </a:cubicBezTo>
                  <a:cubicBezTo>
                    <a:pt x="110" y="106"/>
                    <a:pt x="111" y="108"/>
                    <a:pt x="111" y="111"/>
                  </a:cubicBezTo>
                  <a:cubicBezTo>
                    <a:pt x="111" y="114"/>
                    <a:pt x="111" y="117"/>
                    <a:pt x="111" y="120"/>
                  </a:cubicBezTo>
                  <a:cubicBezTo>
                    <a:pt x="112" y="123"/>
                    <a:pt x="112" y="126"/>
                    <a:pt x="113" y="129"/>
                  </a:cubicBezTo>
                  <a:cubicBezTo>
                    <a:pt x="114" y="131"/>
                    <a:pt x="115" y="134"/>
                    <a:pt x="116" y="135"/>
                  </a:cubicBezTo>
                  <a:cubicBezTo>
                    <a:pt x="86" y="135"/>
                    <a:pt x="86" y="135"/>
                    <a:pt x="86" y="135"/>
                  </a:cubicBezTo>
                  <a:cubicBezTo>
                    <a:pt x="85" y="131"/>
                    <a:pt x="84" y="126"/>
                    <a:pt x="83" y="120"/>
                  </a:cubicBezTo>
                  <a:cubicBezTo>
                    <a:pt x="83" y="114"/>
                    <a:pt x="82" y="109"/>
                    <a:pt x="82" y="103"/>
                  </a:cubicBezTo>
                  <a:cubicBezTo>
                    <a:pt x="81" y="96"/>
                    <a:pt x="78" y="91"/>
                    <a:pt x="75" y="88"/>
                  </a:cubicBezTo>
                  <a:cubicBezTo>
                    <a:pt x="72" y="84"/>
                    <a:pt x="66" y="83"/>
                    <a:pt x="59" y="83"/>
                  </a:cubicBezTo>
                  <a:cubicBezTo>
                    <a:pt x="29" y="83"/>
                    <a:pt x="29" y="83"/>
                    <a:pt x="29" y="83"/>
                  </a:cubicBezTo>
                  <a:cubicBezTo>
                    <a:pt x="29" y="135"/>
                    <a:pt x="29" y="135"/>
                    <a:pt x="29" y="135"/>
                  </a:cubicBezTo>
                  <a:cubicBezTo>
                    <a:pt x="0" y="135"/>
                    <a:pt x="0" y="135"/>
                    <a:pt x="0" y="135"/>
                  </a:cubicBezTo>
                  <a:cubicBezTo>
                    <a:pt x="0" y="0"/>
                    <a:pt x="0" y="0"/>
                    <a:pt x="0" y="0"/>
                  </a:cubicBezTo>
                  <a:lnTo>
                    <a:pt x="72" y="0"/>
                  </a:lnTo>
                  <a:close/>
                  <a:moveTo>
                    <a:pt x="62" y="61"/>
                  </a:moveTo>
                  <a:cubicBezTo>
                    <a:pt x="69" y="61"/>
                    <a:pt x="74" y="60"/>
                    <a:pt x="77" y="57"/>
                  </a:cubicBezTo>
                  <a:cubicBezTo>
                    <a:pt x="81" y="54"/>
                    <a:pt x="82" y="49"/>
                    <a:pt x="82" y="42"/>
                  </a:cubicBezTo>
                  <a:cubicBezTo>
                    <a:pt x="82" y="36"/>
                    <a:pt x="81" y="31"/>
                    <a:pt x="77" y="28"/>
                  </a:cubicBezTo>
                  <a:cubicBezTo>
                    <a:pt x="74" y="25"/>
                    <a:pt x="69" y="23"/>
                    <a:pt x="62" y="23"/>
                  </a:cubicBezTo>
                  <a:cubicBezTo>
                    <a:pt x="29" y="23"/>
                    <a:pt x="29" y="23"/>
                    <a:pt x="29" y="23"/>
                  </a:cubicBezTo>
                  <a:cubicBezTo>
                    <a:pt x="29" y="61"/>
                    <a:pt x="29" y="61"/>
                    <a:pt x="29" y="61"/>
                  </a:cubicBezTo>
                  <a:lnTo>
                    <a:pt x="6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6">
              <a:extLst>
                <a:ext uri="{FF2B5EF4-FFF2-40B4-BE49-F238E27FC236}">
                  <a16:creationId xmlns:a16="http://schemas.microsoft.com/office/drawing/2014/main" id="{6CB2E649-C334-4669-B568-7DA11BAA28D4}"/>
                </a:ext>
              </a:extLst>
            </p:cNvPr>
            <p:cNvSpPr>
              <a:spLocks/>
            </p:cNvSpPr>
            <p:nvPr userDrawn="1"/>
          </p:nvSpPr>
          <p:spPr bwMode="auto">
            <a:xfrm>
              <a:off x="3869" y="3476"/>
              <a:ext cx="184" cy="228"/>
            </a:xfrm>
            <a:custGeom>
              <a:avLst/>
              <a:gdLst>
                <a:gd name="T0" fmla="*/ 32 w 114"/>
                <a:gd name="T1" fmla="*/ 105 h 141"/>
                <a:gd name="T2" fmla="*/ 38 w 114"/>
                <a:gd name="T3" fmla="*/ 113 h 141"/>
                <a:gd name="T4" fmla="*/ 48 w 114"/>
                <a:gd name="T5" fmla="*/ 117 h 141"/>
                <a:gd name="T6" fmla="*/ 59 w 114"/>
                <a:gd name="T7" fmla="*/ 119 h 141"/>
                <a:gd name="T8" fmla="*/ 68 w 114"/>
                <a:gd name="T9" fmla="*/ 118 h 141"/>
                <a:gd name="T10" fmla="*/ 76 w 114"/>
                <a:gd name="T11" fmla="*/ 115 h 141"/>
                <a:gd name="T12" fmla="*/ 83 w 114"/>
                <a:gd name="T13" fmla="*/ 110 h 141"/>
                <a:gd name="T14" fmla="*/ 85 w 114"/>
                <a:gd name="T15" fmla="*/ 102 h 141"/>
                <a:gd name="T16" fmla="*/ 82 w 114"/>
                <a:gd name="T17" fmla="*/ 93 h 141"/>
                <a:gd name="T18" fmla="*/ 73 w 114"/>
                <a:gd name="T19" fmla="*/ 87 h 141"/>
                <a:gd name="T20" fmla="*/ 60 w 114"/>
                <a:gd name="T21" fmla="*/ 83 h 141"/>
                <a:gd name="T22" fmla="*/ 45 w 114"/>
                <a:gd name="T23" fmla="*/ 79 h 141"/>
                <a:gd name="T24" fmla="*/ 30 w 114"/>
                <a:gd name="T25" fmla="*/ 75 h 141"/>
                <a:gd name="T26" fmla="*/ 18 w 114"/>
                <a:gd name="T27" fmla="*/ 68 h 141"/>
                <a:gd name="T28" fmla="*/ 8 w 114"/>
                <a:gd name="T29" fmla="*/ 57 h 141"/>
                <a:gd name="T30" fmla="*/ 5 w 114"/>
                <a:gd name="T31" fmla="*/ 41 h 141"/>
                <a:gd name="T32" fmla="*/ 9 w 114"/>
                <a:gd name="T33" fmla="*/ 23 h 141"/>
                <a:gd name="T34" fmla="*/ 21 w 114"/>
                <a:gd name="T35" fmla="*/ 10 h 141"/>
                <a:gd name="T36" fmla="*/ 37 w 114"/>
                <a:gd name="T37" fmla="*/ 3 h 141"/>
                <a:gd name="T38" fmla="*/ 55 w 114"/>
                <a:gd name="T39" fmla="*/ 0 h 141"/>
                <a:gd name="T40" fmla="*/ 76 w 114"/>
                <a:gd name="T41" fmla="*/ 2 h 141"/>
                <a:gd name="T42" fmla="*/ 93 w 114"/>
                <a:gd name="T43" fmla="*/ 10 h 141"/>
                <a:gd name="T44" fmla="*/ 105 w 114"/>
                <a:gd name="T45" fmla="*/ 24 h 141"/>
                <a:gd name="T46" fmla="*/ 110 w 114"/>
                <a:gd name="T47" fmla="*/ 44 h 141"/>
                <a:gd name="T48" fmla="*/ 81 w 114"/>
                <a:gd name="T49" fmla="*/ 44 h 141"/>
                <a:gd name="T50" fmla="*/ 78 w 114"/>
                <a:gd name="T51" fmla="*/ 34 h 141"/>
                <a:gd name="T52" fmla="*/ 72 w 114"/>
                <a:gd name="T53" fmla="*/ 27 h 141"/>
                <a:gd name="T54" fmla="*/ 64 w 114"/>
                <a:gd name="T55" fmla="*/ 24 h 141"/>
                <a:gd name="T56" fmla="*/ 54 w 114"/>
                <a:gd name="T57" fmla="*/ 23 h 141"/>
                <a:gd name="T58" fmla="*/ 47 w 114"/>
                <a:gd name="T59" fmla="*/ 24 h 141"/>
                <a:gd name="T60" fmla="*/ 40 w 114"/>
                <a:gd name="T61" fmla="*/ 27 h 141"/>
                <a:gd name="T62" fmla="*/ 36 w 114"/>
                <a:gd name="T63" fmla="*/ 31 h 141"/>
                <a:gd name="T64" fmla="*/ 34 w 114"/>
                <a:gd name="T65" fmla="*/ 38 h 141"/>
                <a:gd name="T66" fmla="*/ 35 w 114"/>
                <a:gd name="T67" fmla="*/ 45 h 141"/>
                <a:gd name="T68" fmla="*/ 41 w 114"/>
                <a:gd name="T69" fmla="*/ 49 h 141"/>
                <a:gd name="T70" fmla="*/ 53 w 114"/>
                <a:gd name="T71" fmla="*/ 54 h 141"/>
                <a:gd name="T72" fmla="*/ 74 w 114"/>
                <a:gd name="T73" fmla="*/ 59 h 141"/>
                <a:gd name="T74" fmla="*/ 84 w 114"/>
                <a:gd name="T75" fmla="*/ 62 h 141"/>
                <a:gd name="T76" fmla="*/ 98 w 114"/>
                <a:gd name="T77" fmla="*/ 68 h 141"/>
                <a:gd name="T78" fmla="*/ 109 w 114"/>
                <a:gd name="T79" fmla="*/ 80 h 141"/>
                <a:gd name="T80" fmla="*/ 114 w 114"/>
                <a:gd name="T81" fmla="*/ 98 h 141"/>
                <a:gd name="T82" fmla="*/ 111 w 114"/>
                <a:gd name="T83" fmla="*/ 116 h 141"/>
                <a:gd name="T84" fmla="*/ 100 w 114"/>
                <a:gd name="T85" fmla="*/ 129 h 141"/>
                <a:gd name="T86" fmla="*/ 82 w 114"/>
                <a:gd name="T87" fmla="*/ 138 h 141"/>
                <a:gd name="T88" fmla="*/ 58 w 114"/>
                <a:gd name="T89" fmla="*/ 141 h 141"/>
                <a:gd name="T90" fmla="*/ 36 w 114"/>
                <a:gd name="T91" fmla="*/ 139 h 141"/>
                <a:gd name="T92" fmla="*/ 18 w 114"/>
                <a:gd name="T93" fmla="*/ 130 h 141"/>
                <a:gd name="T94" fmla="*/ 5 w 114"/>
                <a:gd name="T95" fmla="*/ 115 h 141"/>
                <a:gd name="T96" fmla="*/ 0 w 114"/>
                <a:gd name="T97" fmla="*/ 94 h 141"/>
                <a:gd name="T98" fmla="*/ 29 w 114"/>
                <a:gd name="T99" fmla="*/ 94 h 141"/>
                <a:gd name="T100" fmla="*/ 32 w 114"/>
                <a:gd name="T101" fmla="*/ 10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141">
                  <a:moveTo>
                    <a:pt x="32" y="105"/>
                  </a:moveTo>
                  <a:cubicBezTo>
                    <a:pt x="33" y="108"/>
                    <a:pt x="35" y="111"/>
                    <a:pt x="38" y="113"/>
                  </a:cubicBezTo>
                  <a:cubicBezTo>
                    <a:pt x="41" y="115"/>
                    <a:pt x="44" y="116"/>
                    <a:pt x="48" y="117"/>
                  </a:cubicBezTo>
                  <a:cubicBezTo>
                    <a:pt x="51" y="118"/>
                    <a:pt x="55" y="119"/>
                    <a:pt x="59" y="119"/>
                  </a:cubicBezTo>
                  <a:cubicBezTo>
                    <a:pt x="62" y="119"/>
                    <a:pt x="65" y="118"/>
                    <a:pt x="68" y="118"/>
                  </a:cubicBezTo>
                  <a:cubicBezTo>
                    <a:pt x="71" y="117"/>
                    <a:pt x="73" y="117"/>
                    <a:pt x="76" y="115"/>
                  </a:cubicBezTo>
                  <a:cubicBezTo>
                    <a:pt x="79" y="114"/>
                    <a:pt x="81" y="112"/>
                    <a:pt x="83" y="110"/>
                  </a:cubicBezTo>
                  <a:cubicBezTo>
                    <a:pt x="84" y="108"/>
                    <a:pt x="85" y="105"/>
                    <a:pt x="85" y="102"/>
                  </a:cubicBezTo>
                  <a:cubicBezTo>
                    <a:pt x="85" y="98"/>
                    <a:pt x="84" y="95"/>
                    <a:pt x="82" y="93"/>
                  </a:cubicBezTo>
                  <a:cubicBezTo>
                    <a:pt x="80" y="91"/>
                    <a:pt x="76" y="89"/>
                    <a:pt x="73" y="87"/>
                  </a:cubicBezTo>
                  <a:cubicBezTo>
                    <a:pt x="69" y="86"/>
                    <a:pt x="65" y="84"/>
                    <a:pt x="60" y="83"/>
                  </a:cubicBezTo>
                  <a:cubicBezTo>
                    <a:pt x="55" y="82"/>
                    <a:pt x="50" y="81"/>
                    <a:pt x="45" y="79"/>
                  </a:cubicBezTo>
                  <a:cubicBezTo>
                    <a:pt x="40" y="78"/>
                    <a:pt x="35" y="77"/>
                    <a:pt x="30" y="75"/>
                  </a:cubicBezTo>
                  <a:cubicBezTo>
                    <a:pt x="26" y="73"/>
                    <a:pt x="21" y="71"/>
                    <a:pt x="18" y="68"/>
                  </a:cubicBezTo>
                  <a:cubicBezTo>
                    <a:pt x="14" y="65"/>
                    <a:pt x="11" y="61"/>
                    <a:pt x="8" y="57"/>
                  </a:cubicBezTo>
                  <a:cubicBezTo>
                    <a:pt x="6" y="52"/>
                    <a:pt x="5" y="47"/>
                    <a:pt x="5" y="41"/>
                  </a:cubicBezTo>
                  <a:cubicBezTo>
                    <a:pt x="5" y="34"/>
                    <a:pt x="6" y="28"/>
                    <a:pt x="9" y="23"/>
                  </a:cubicBezTo>
                  <a:cubicBezTo>
                    <a:pt x="12" y="18"/>
                    <a:pt x="16" y="13"/>
                    <a:pt x="21" y="10"/>
                  </a:cubicBezTo>
                  <a:cubicBezTo>
                    <a:pt x="26" y="7"/>
                    <a:pt x="31" y="4"/>
                    <a:pt x="37" y="3"/>
                  </a:cubicBezTo>
                  <a:cubicBezTo>
                    <a:pt x="43" y="1"/>
                    <a:pt x="49" y="0"/>
                    <a:pt x="55" y="0"/>
                  </a:cubicBezTo>
                  <a:cubicBezTo>
                    <a:pt x="62" y="0"/>
                    <a:pt x="69" y="1"/>
                    <a:pt x="76" y="2"/>
                  </a:cubicBezTo>
                  <a:cubicBezTo>
                    <a:pt x="82" y="4"/>
                    <a:pt x="88" y="7"/>
                    <a:pt x="93" y="10"/>
                  </a:cubicBezTo>
                  <a:cubicBezTo>
                    <a:pt x="98" y="14"/>
                    <a:pt x="102" y="18"/>
                    <a:pt x="105" y="24"/>
                  </a:cubicBezTo>
                  <a:cubicBezTo>
                    <a:pt x="108" y="29"/>
                    <a:pt x="110" y="36"/>
                    <a:pt x="110" y="44"/>
                  </a:cubicBezTo>
                  <a:cubicBezTo>
                    <a:pt x="81" y="44"/>
                    <a:pt x="81" y="44"/>
                    <a:pt x="81" y="44"/>
                  </a:cubicBezTo>
                  <a:cubicBezTo>
                    <a:pt x="81" y="40"/>
                    <a:pt x="80" y="36"/>
                    <a:pt x="78" y="34"/>
                  </a:cubicBezTo>
                  <a:cubicBezTo>
                    <a:pt x="77" y="31"/>
                    <a:pt x="75" y="29"/>
                    <a:pt x="72" y="27"/>
                  </a:cubicBezTo>
                  <a:cubicBezTo>
                    <a:pt x="70" y="26"/>
                    <a:pt x="67" y="25"/>
                    <a:pt x="64" y="24"/>
                  </a:cubicBezTo>
                  <a:cubicBezTo>
                    <a:pt x="61" y="23"/>
                    <a:pt x="58" y="23"/>
                    <a:pt x="54" y="23"/>
                  </a:cubicBezTo>
                  <a:cubicBezTo>
                    <a:pt x="52" y="23"/>
                    <a:pt x="49" y="23"/>
                    <a:pt x="47" y="24"/>
                  </a:cubicBezTo>
                  <a:cubicBezTo>
                    <a:pt x="45" y="24"/>
                    <a:pt x="42" y="25"/>
                    <a:pt x="40" y="27"/>
                  </a:cubicBezTo>
                  <a:cubicBezTo>
                    <a:pt x="38" y="28"/>
                    <a:pt x="37" y="29"/>
                    <a:pt x="36" y="31"/>
                  </a:cubicBezTo>
                  <a:cubicBezTo>
                    <a:pt x="34" y="33"/>
                    <a:pt x="34" y="36"/>
                    <a:pt x="34" y="38"/>
                  </a:cubicBezTo>
                  <a:cubicBezTo>
                    <a:pt x="34" y="41"/>
                    <a:pt x="34" y="43"/>
                    <a:pt x="35" y="45"/>
                  </a:cubicBezTo>
                  <a:cubicBezTo>
                    <a:pt x="36" y="47"/>
                    <a:pt x="38" y="48"/>
                    <a:pt x="41" y="49"/>
                  </a:cubicBezTo>
                  <a:cubicBezTo>
                    <a:pt x="44" y="51"/>
                    <a:pt x="48" y="52"/>
                    <a:pt x="53" y="54"/>
                  </a:cubicBezTo>
                  <a:cubicBezTo>
                    <a:pt x="59" y="55"/>
                    <a:pt x="66" y="57"/>
                    <a:pt x="74" y="59"/>
                  </a:cubicBezTo>
                  <a:cubicBezTo>
                    <a:pt x="77" y="59"/>
                    <a:pt x="80" y="60"/>
                    <a:pt x="84" y="62"/>
                  </a:cubicBezTo>
                  <a:cubicBezTo>
                    <a:pt x="89" y="63"/>
                    <a:pt x="93" y="65"/>
                    <a:pt x="98" y="68"/>
                  </a:cubicBezTo>
                  <a:cubicBezTo>
                    <a:pt x="102" y="71"/>
                    <a:pt x="106" y="75"/>
                    <a:pt x="109" y="80"/>
                  </a:cubicBezTo>
                  <a:cubicBezTo>
                    <a:pt x="113" y="85"/>
                    <a:pt x="114" y="91"/>
                    <a:pt x="114" y="98"/>
                  </a:cubicBezTo>
                  <a:cubicBezTo>
                    <a:pt x="114" y="105"/>
                    <a:pt x="113" y="110"/>
                    <a:pt x="111" y="116"/>
                  </a:cubicBezTo>
                  <a:cubicBezTo>
                    <a:pt x="108" y="121"/>
                    <a:pt x="105" y="125"/>
                    <a:pt x="100" y="129"/>
                  </a:cubicBezTo>
                  <a:cubicBezTo>
                    <a:pt x="95" y="133"/>
                    <a:pt x="89" y="136"/>
                    <a:pt x="82" y="138"/>
                  </a:cubicBezTo>
                  <a:cubicBezTo>
                    <a:pt x="75" y="140"/>
                    <a:pt x="67" y="141"/>
                    <a:pt x="58" y="141"/>
                  </a:cubicBezTo>
                  <a:cubicBezTo>
                    <a:pt x="50" y="141"/>
                    <a:pt x="43" y="141"/>
                    <a:pt x="36" y="139"/>
                  </a:cubicBezTo>
                  <a:cubicBezTo>
                    <a:pt x="29" y="137"/>
                    <a:pt x="23" y="134"/>
                    <a:pt x="18" y="130"/>
                  </a:cubicBezTo>
                  <a:cubicBezTo>
                    <a:pt x="12" y="126"/>
                    <a:pt x="8" y="121"/>
                    <a:pt x="5" y="115"/>
                  </a:cubicBezTo>
                  <a:cubicBezTo>
                    <a:pt x="2" y="109"/>
                    <a:pt x="0" y="102"/>
                    <a:pt x="0" y="94"/>
                  </a:cubicBezTo>
                  <a:cubicBezTo>
                    <a:pt x="29" y="94"/>
                    <a:pt x="29" y="94"/>
                    <a:pt x="29" y="94"/>
                  </a:cubicBezTo>
                  <a:cubicBezTo>
                    <a:pt x="29" y="98"/>
                    <a:pt x="30" y="102"/>
                    <a:pt x="32"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7">
              <a:extLst>
                <a:ext uri="{FF2B5EF4-FFF2-40B4-BE49-F238E27FC236}">
                  <a16:creationId xmlns:a16="http://schemas.microsoft.com/office/drawing/2014/main" id="{14722C0A-2D8B-45EC-BCF6-E90C494C0A28}"/>
                </a:ext>
              </a:extLst>
            </p:cNvPr>
            <p:cNvSpPr>
              <a:spLocks/>
            </p:cNvSpPr>
            <p:nvPr userDrawn="1"/>
          </p:nvSpPr>
          <p:spPr bwMode="auto">
            <a:xfrm>
              <a:off x="4093" y="3481"/>
              <a:ext cx="153" cy="218"/>
            </a:xfrm>
            <a:custGeom>
              <a:avLst/>
              <a:gdLst>
                <a:gd name="T0" fmla="*/ 153 w 153"/>
                <a:gd name="T1" fmla="*/ 0 h 218"/>
                <a:gd name="T2" fmla="*/ 153 w 153"/>
                <a:gd name="T3" fmla="*/ 40 h 218"/>
                <a:gd name="T4" fmla="*/ 48 w 153"/>
                <a:gd name="T5" fmla="*/ 40 h 218"/>
                <a:gd name="T6" fmla="*/ 48 w 153"/>
                <a:gd name="T7" fmla="*/ 92 h 218"/>
                <a:gd name="T8" fmla="*/ 139 w 153"/>
                <a:gd name="T9" fmla="*/ 92 h 218"/>
                <a:gd name="T10" fmla="*/ 139 w 153"/>
                <a:gd name="T11" fmla="*/ 129 h 218"/>
                <a:gd name="T12" fmla="*/ 48 w 153"/>
                <a:gd name="T13" fmla="*/ 129 h 218"/>
                <a:gd name="T14" fmla="*/ 48 w 153"/>
                <a:gd name="T15" fmla="*/ 218 h 218"/>
                <a:gd name="T16" fmla="*/ 0 w 153"/>
                <a:gd name="T17" fmla="*/ 218 h 218"/>
                <a:gd name="T18" fmla="*/ 0 w 153"/>
                <a:gd name="T19" fmla="*/ 0 h 218"/>
                <a:gd name="T20" fmla="*/ 153 w 153"/>
                <a:gd name="T2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218">
                  <a:moveTo>
                    <a:pt x="153" y="0"/>
                  </a:moveTo>
                  <a:lnTo>
                    <a:pt x="153" y="40"/>
                  </a:lnTo>
                  <a:lnTo>
                    <a:pt x="48" y="40"/>
                  </a:lnTo>
                  <a:lnTo>
                    <a:pt x="48" y="92"/>
                  </a:lnTo>
                  <a:lnTo>
                    <a:pt x="139" y="92"/>
                  </a:lnTo>
                  <a:lnTo>
                    <a:pt x="139" y="129"/>
                  </a:lnTo>
                  <a:lnTo>
                    <a:pt x="48" y="129"/>
                  </a:lnTo>
                  <a:lnTo>
                    <a:pt x="48" y="218"/>
                  </a:lnTo>
                  <a:lnTo>
                    <a:pt x="0" y="218"/>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8">
              <a:extLst>
                <a:ext uri="{FF2B5EF4-FFF2-40B4-BE49-F238E27FC236}">
                  <a16:creationId xmlns:a16="http://schemas.microsoft.com/office/drawing/2014/main" id="{C9501210-A3AC-4D7E-B23D-BFF944606654}"/>
                </a:ext>
              </a:extLst>
            </p:cNvPr>
            <p:cNvSpPr>
              <a:spLocks noEditPoints="1"/>
            </p:cNvSpPr>
            <p:nvPr userDrawn="1"/>
          </p:nvSpPr>
          <p:spPr bwMode="auto">
            <a:xfrm>
              <a:off x="4269" y="3421"/>
              <a:ext cx="214" cy="283"/>
            </a:xfrm>
            <a:custGeom>
              <a:avLst/>
              <a:gdLst>
                <a:gd name="T0" fmla="*/ 5 w 133"/>
                <a:gd name="T1" fmla="*/ 77 h 175"/>
                <a:gd name="T2" fmla="*/ 18 w 133"/>
                <a:gd name="T3" fmla="*/ 55 h 175"/>
                <a:gd name="T4" fmla="*/ 39 w 133"/>
                <a:gd name="T5" fmla="*/ 40 h 175"/>
                <a:gd name="T6" fmla="*/ 67 w 133"/>
                <a:gd name="T7" fmla="*/ 34 h 175"/>
                <a:gd name="T8" fmla="*/ 95 w 133"/>
                <a:gd name="T9" fmla="*/ 40 h 175"/>
                <a:gd name="T10" fmla="*/ 115 w 133"/>
                <a:gd name="T11" fmla="*/ 55 h 175"/>
                <a:gd name="T12" fmla="*/ 129 w 133"/>
                <a:gd name="T13" fmla="*/ 77 h 175"/>
                <a:gd name="T14" fmla="*/ 133 w 133"/>
                <a:gd name="T15" fmla="*/ 105 h 175"/>
                <a:gd name="T16" fmla="*/ 129 w 133"/>
                <a:gd name="T17" fmla="*/ 133 h 175"/>
                <a:gd name="T18" fmla="*/ 115 w 133"/>
                <a:gd name="T19" fmla="*/ 155 h 175"/>
                <a:gd name="T20" fmla="*/ 95 w 133"/>
                <a:gd name="T21" fmla="*/ 170 h 175"/>
                <a:gd name="T22" fmla="*/ 67 w 133"/>
                <a:gd name="T23" fmla="*/ 175 h 175"/>
                <a:gd name="T24" fmla="*/ 39 w 133"/>
                <a:gd name="T25" fmla="*/ 170 h 175"/>
                <a:gd name="T26" fmla="*/ 18 w 133"/>
                <a:gd name="T27" fmla="*/ 155 h 175"/>
                <a:gd name="T28" fmla="*/ 5 w 133"/>
                <a:gd name="T29" fmla="*/ 133 h 175"/>
                <a:gd name="T30" fmla="*/ 0 w 133"/>
                <a:gd name="T31" fmla="*/ 105 h 175"/>
                <a:gd name="T32" fmla="*/ 5 w 133"/>
                <a:gd name="T33" fmla="*/ 77 h 175"/>
                <a:gd name="T34" fmla="*/ 32 w 133"/>
                <a:gd name="T35" fmla="*/ 122 h 175"/>
                <a:gd name="T36" fmla="*/ 38 w 133"/>
                <a:gd name="T37" fmla="*/ 136 h 175"/>
                <a:gd name="T38" fmla="*/ 50 w 133"/>
                <a:gd name="T39" fmla="*/ 147 h 175"/>
                <a:gd name="T40" fmla="*/ 67 w 133"/>
                <a:gd name="T41" fmla="*/ 151 h 175"/>
                <a:gd name="T42" fmla="*/ 84 w 133"/>
                <a:gd name="T43" fmla="*/ 147 h 175"/>
                <a:gd name="T44" fmla="*/ 95 w 133"/>
                <a:gd name="T45" fmla="*/ 136 h 175"/>
                <a:gd name="T46" fmla="*/ 101 w 133"/>
                <a:gd name="T47" fmla="*/ 122 h 175"/>
                <a:gd name="T48" fmla="*/ 103 w 133"/>
                <a:gd name="T49" fmla="*/ 105 h 175"/>
                <a:gd name="T50" fmla="*/ 101 w 133"/>
                <a:gd name="T51" fmla="*/ 88 h 175"/>
                <a:gd name="T52" fmla="*/ 95 w 133"/>
                <a:gd name="T53" fmla="*/ 73 h 175"/>
                <a:gd name="T54" fmla="*/ 84 w 133"/>
                <a:gd name="T55" fmla="*/ 63 h 175"/>
                <a:gd name="T56" fmla="*/ 67 w 133"/>
                <a:gd name="T57" fmla="*/ 59 h 175"/>
                <a:gd name="T58" fmla="*/ 50 w 133"/>
                <a:gd name="T59" fmla="*/ 63 h 175"/>
                <a:gd name="T60" fmla="*/ 38 w 133"/>
                <a:gd name="T61" fmla="*/ 73 h 175"/>
                <a:gd name="T62" fmla="*/ 32 w 133"/>
                <a:gd name="T63" fmla="*/ 88 h 175"/>
                <a:gd name="T64" fmla="*/ 30 w 133"/>
                <a:gd name="T65" fmla="*/ 105 h 175"/>
                <a:gd name="T66" fmla="*/ 32 w 133"/>
                <a:gd name="T67" fmla="*/ 122 h 175"/>
                <a:gd name="T68" fmla="*/ 60 w 133"/>
                <a:gd name="T69" fmla="*/ 0 h 175"/>
                <a:gd name="T70" fmla="*/ 60 w 133"/>
                <a:gd name="T71" fmla="*/ 22 h 175"/>
                <a:gd name="T72" fmla="*/ 34 w 133"/>
                <a:gd name="T73" fmla="*/ 22 h 175"/>
                <a:gd name="T74" fmla="*/ 34 w 133"/>
                <a:gd name="T75" fmla="*/ 0 h 175"/>
                <a:gd name="T76" fmla="*/ 60 w 133"/>
                <a:gd name="T77" fmla="*/ 0 h 175"/>
                <a:gd name="T78" fmla="*/ 99 w 133"/>
                <a:gd name="T79" fmla="*/ 0 h 175"/>
                <a:gd name="T80" fmla="*/ 99 w 133"/>
                <a:gd name="T81" fmla="*/ 22 h 175"/>
                <a:gd name="T82" fmla="*/ 73 w 133"/>
                <a:gd name="T83" fmla="*/ 22 h 175"/>
                <a:gd name="T84" fmla="*/ 73 w 133"/>
                <a:gd name="T85" fmla="*/ 0 h 175"/>
                <a:gd name="T86" fmla="*/ 99 w 133"/>
                <a:gd name="T8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5">
                  <a:moveTo>
                    <a:pt x="5" y="77"/>
                  </a:moveTo>
                  <a:cubicBezTo>
                    <a:pt x="8" y="69"/>
                    <a:pt x="12" y="61"/>
                    <a:pt x="18" y="55"/>
                  </a:cubicBezTo>
                  <a:cubicBezTo>
                    <a:pt x="23" y="48"/>
                    <a:pt x="30" y="43"/>
                    <a:pt x="39" y="40"/>
                  </a:cubicBezTo>
                  <a:cubicBezTo>
                    <a:pt x="47" y="36"/>
                    <a:pt x="56" y="34"/>
                    <a:pt x="67" y="34"/>
                  </a:cubicBezTo>
                  <a:cubicBezTo>
                    <a:pt x="77" y="34"/>
                    <a:pt x="86" y="36"/>
                    <a:pt x="95" y="40"/>
                  </a:cubicBezTo>
                  <a:cubicBezTo>
                    <a:pt x="103" y="43"/>
                    <a:pt x="110" y="48"/>
                    <a:pt x="115" y="55"/>
                  </a:cubicBezTo>
                  <a:cubicBezTo>
                    <a:pt x="121" y="61"/>
                    <a:pt x="126" y="69"/>
                    <a:pt x="129" y="77"/>
                  </a:cubicBezTo>
                  <a:cubicBezTo>
                    <a:pt x="132" y="86"/>
                    <a:pt x="133" y="95"/>
                    <a:pt x="133" y="105"/>
                  </a:cubicBezTo>
                  <a:cubicBezTo>
                    <a:pt x="133" y="115"/>
                    <a:pt x="132" y="124"/>
                    <a:pt x="129" y="133"/>
                  </a:cubicBezTo>
                  <a:cubicBezTo>
                    <a:pt x="126" y="142"/>
                    <a:pt x="121" y="149"/>
                    <a:pt x="115" y="155"/>
                  </a:cubicBezTo>
                  <a:cubicBezTo>
                    <a:pt x="110" y="162"/>
                    <a:pt x="103" y="166"/>
                    <a:pt x="95" y="170"/>
                  </a:cubicBezTo>
                  <a:cubicBezTo>
                    <a:pt x="86" y="174"/>
                    <a:pt x="77" y="175"/>
                    <a:pt x="67" y="175"/>
                  </a:cubicBezTo>
                  <a:cubicBezTo>
                    <a:pt x="56" y="175"/>
                    <a:pt x="47" y="174"/>
                    <a:pt x="39" y="170"/>
                  </a:cubicBezTo>
                  <a:cubicBezTo>
                    <a:pt x="30" y="166"/>
                    <a:pt x="23" y="162"/>
                    <a:pt x="18" y="155"/>
                  </a:cubicBezTo>
                  <a:cubicBezTo>
                    <a:pt x="12" y="149"/>
                    <a:pt x="8" y="142"/>
                    <a:pt x="5" y="133"/>
                  </a:cubicBezTo>
                  <a:cubicBezTo>
                    <a:pt x="2" y="124"/>
                    <a:pt x="0" y="115"/>
                    <a:pt x="0" y="105"/>
                  </a:cubicBezTo>
                  <a:cubicBezTo>
                    <a:pt x="0" y="95"/>
                    <a:pt x="2" y="86"/>
                    <a:pt x="5" y="77"/>
                  </a:cubicBezTo>
                  <a:close/>
                  <a:moveTo>
                    <a:pt x="32" y="122"/>
                  </a:moveTo>
                  <a:cubicBezTo>
                    <a:pt x="33" y="127"/>
                    <a:pt x="35" y="132"/>
                    <a:pt x="38" y="136"/>
                  </a:cubicBezTo>
                  <a:cubicBezTo>
                    <a:pt x="41" y="141"/>
                    <a:pt x="45" y="144"/>
                    <a:pt x="50" y="147"/>
                  </a:cubicBezTo>
                  <a:cubicBezTo>
                    <a:pt x="54" y="149"/>
                    <a:pt x="60" y="151"/>
                    <a:pt x="67" y="151"/>
                  </a:cubicBezTo>
                  <a:cubicBezTo>
                    <a:pt x="73" y="151"/>
                    <a:pt x="79" y="149"/>
                    <a:pt x="84" y="147"/>
                  </a:cubicBezTo>
                  <a:cubicBezTo>
                    <a:pt x="88" y="144"/>
                    <a:pt x="92" y="141"/>
                    <a:pt x="95" y="136"/>
                  </a:cubicBezTo>
                  <a:cubicBezTo>
                    <a:pt x="98" y="132"/>
                    <a:pt x="100" y="127"/>
                    <a:pt x="101" y="122"/>
                  </a:cubicBezTo>
                  <a:cubicBezTo>
                    <a:pt x="103" y="117"/>
                    <a:pt x="103" y="111"/>
                    <a:pt x="103" y="105"/>
                  </a:cubicBezTo>
                  <a:cubicBezTo>
                    <a:pt x="103" y="100"/>
                    <a:pt x="103" y="94"/>
                    <a:pt x="101" y="88"/>
                  </a:cubicBezTo>
                  <a:cubicBezTo>
                    <a:pt x="100" y="83"/>
                    <a:pt x="98" y="78"/>
                    <a:pt x="95" y="73"/>
                  </a:cubicBezTo>
                  <a:cubicBezTo>
                    <a:pt x="92" y="69"/>
                    <a:pt x="88" y="66"/>
                    <a:pt x="84" y="63"/>
                  </a:cubicBezTo>
                  <a:cubicBezTo>
                    <a:pt x="79" y="60"/>
                    <a:pt x="73" y="59"/>
                    <a:pt x="67" y="59"/>
                  </a:cubicBezTo>
                  <a:cubicBezTo>
                    <a:pt x="60" y="59"/>
                    <a:pt x="54" y="60"/>
                    <a:pt x="50" y="63"/>
                  </a:cubicBezTo>
                  <a:cubicBezTo>
                    <a:pt x="45" y="66"/>
                    <a:pt x="41" y="69"/>
                    <a:pt x="38" y="73"/>
                  </a:cubicBezTo>
                  <a:cubicBezTo>
                    <a:pt x="35" y="78"/>
                    <a:pt x="33" y="83"/>
                    <a:pt x="32" y="88"/>
                  </a:cubicBezTo>
                  <a:cubicBezTo>
                    <a:pt x="31" y="94"/>
                    <a:pt x="30" y="100"/>
                    <a:pt x="30" y="105"/>
                  </a:cubicBezTo>
                  <a:cubicBezTo>
                    <a:pt x="30" y="111"/>
                    <a:pt x="31" y="117"/>
                    <a:pt x="32" y="122"/>
                  </a:cubicBezTo>
                  <a:close/>
                  <a:moveTo>
                    <a:pt x="60" y="0"/>
                  </a:moveTo>
                  <a:cubicBezTo>
                    <a:pt x="60" y="22"/>
                    <a:pt x="60" y="22"/>
                    <a:pt x="60" y="22"/>
                  </a:cubicBezTo>
                  <a:cubicBezTo>
                    <a:pt x="34" y="22"/>
                    <a:pt x="34" y="22"/>
                    <a:pt x="34" y="22"/>
                  </a:cubicBezTo>
                  <a:cubicBezTo>
                    <a:pt x="34" y="0"/>
                    <a:pt x="34" y="0"/>
                    <a:pt x="34" y="0"/>
                  </a:cubicBezTo>
                  <a:lnTo>
                    <a:pt x="60" y="0"/>
                  </a:lnTo>
                  <a:close/>
                  <a:moveTo>
                    <a:pt x="99" y="0"/>
                  </a:moveTo>
                  <a:cubicBezTo>
                    <a:pt x="99" y="22"/>
                    <a:pt x="99" y="22"/>
                    <a:pt x="99" y="22"/>
                  </a:cubicBezTo>
                  <a:cubicBezTo>
                    <a:pt x="73" y="22"/>
                    <a:pt x="73" y="22"/>
                    <a:pt x="73" y="22"/>
                  </a:cubicBezTo>
                  <a:cubicBezTo>
                    <a:pt x="73" y="0"/>
                    <a:pt x="73" y="0"/>
                    <a:pt x="73" y="0"/>
                  </a:cubicBez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9">
              <a:extLst>
                <a:ext uri="{FF2B5EF4-FFF2-40B4-BE49-F238E27FC236}">
                  <a16:creationId xmlns:a16="http://schemas.microsoft.com/office/drawing/2014/main" id="{308D4AAD-DAF1-4DC5-9753-1E4A959C5885}"/>
                </a:ext>
              </a:extLst>
            </p:cNvPr>
            <p:cNvSpPr>
              <a:spLocks noEditPoints="1"/>
            </p:cNvSpPr>
            <p:nvPr userDrawn="1"/>
          </p:nvSpPr>
          <p:spPr bwMode="auto">
            <a:xfrm>
              <a:off x="4526" y="3481"/>
              <a:ext cx="187" cy="218"/>
            </a:xfrm>
            <a:custGeom>
              <a:avLst/>
              <a:gdLst>
                <a:gd name="T0" fmla="*/ 73 w 116"/>
                <a:gd name="T1" fmla="*/ 0 h 135"/>
                <a:gd name="T2" fmla="*/ 89 w 116"/>
                <a:gd name="T3" fmla="*/ 3 h 135"/>
                <a:gd name="T4" fmla="*/ 102 w 116"/>
                <a:gd name="T5" fmla="*/ 11 h 135"/>
                <a:gd name="T6" fmla="*/ 110 w 116"/>
                <a:gd name="T7" fmla="*/ 23 h 135"/>
                <a:gd name="T8" fmla="*/ 112 w 116"/>
                <a:gd name="T9" fmla="*/ 38 h 135"/>
                <a:gd name="T10" fmla="*/ 107 w 116"/>
                <a:gd name="T11" fmla="*/ 58 h 135"/>
                <a:gd name="T12" fmla="*/ 91 w 116"/>
                <a:gd name="T13" fmla="*/ 71 h 135"/>
                <a:gd name="T14" fmla="*/ 91 w 116"/>
                <a:gd name="T15" fmla="*/ 72 h 135"/>
                <a:gd name="T16" fmla="*/ 100 w 116"/>
                <a:gd name="T17" fmla="*/ 76 h 135"/>
                <a:gd name="T18" fmla="*/ 106 w 116"/>
                <a:gd name="T19" fmla="*/ 84 h 135"/>
                <a:gd name="T20" fmla="*/ 109 w 116"/>
                <a:gd name="T21" fmla="*/ 93 h 135"/>
                <a:gd name="T22" fmla="*/ 111 w 116"/>
                <a:gd name="T23" fmla="*/ 103 h 135"/>
                <a:gd name="T24" fmla="*/ 111 w 116"/>
                <a:gd name="T25" fmla="*/ 111 h 135"/>
                <a:gd name="T26" fmla="*/ 112 w 116"/>
                <a:gd name="T27" fmla="*/ 120 h 135"/>
                <a:gd name="T28" fmla="*/ 113 w 116"/>
                <a:gd name="T29" fmla="*/ 129 h 135"/>
                <a:gd name="T30" fmla="*/ 116 w 116"/>
                <a:gd name="T31" fmla="*/ 135 h 135"/>
                <a:gd name="T32" fmla="*/ 87 w 116"/>
                <a:gd name="T33" fmla="*/ 135 h 135"/>
                <a:gd name="T34" fmla="*/ 84 w 116"/>
                <a:gd name="T35" fmla="*/ 120 h 135"/>
                <a:gd name="T36" fmla="*/ 82 w 116"/>
                <a:gd name="T37" fmla="*/ 103 h 135"/>
                <a:gd name="T38" fmla="*/ 76 w 116"/>
                <a:gd name="T39" fmla="*/ 88 h 135"/>
                <a:gd name="T40" fmla="*/ 59 w 116"/>
                <a:gd name="T41" fmla="*/ 83 h 135"/>
                <a:gd name="T42" fmla="*/ 30 w 116"/>
                <a:gd name="T43" fmla="*/ 83 h 135"/>
                <a:gd name="T44" fmla="*/ 30 w 116"/>
                <a:gd name="T45" fmla="*/ 135 h 135"/>
                <a:gd name="T46" fmla="*/ 0 w 116"/>
                <a:gd name="T47" fmla="*/ 135 h 135"/>
                <a:gd name="T48" fmla="*/ 0 w 116"/>
                <a:gd name="T49" fmla="*/ 0 h 135"/>
                <a:gd name="T50" fmla="*/ 73 w 116"/>
                <a:gd name="T51" fmla="*/ 0 h 135"/>
                <a:gd name="T52" fmla="*/ 62 w 116"/>
                <a:gd name="T53" fmla="*/ 61 h 135"/>
                <a:gd name="T54" fmla="*/ 78 w 116"/>
                <a:gd name="T55" fmla="*/ 57 h 135"/>
                <a:gd name="T56" fmla="*/ 83 w 116"/>
                <a:gd name="T57" fmla="*/ 42 h 135"/>
                <a:gd name="T58" fmla="*/ 78 w 116"/>
                <a:gd name="T59" fmla="*/ 28 h 135"/>
                <a:gd name="T60" fmla="*/ 62 w 116"/>
                <a:gd name="T61" fmla="*/ 23 h 135"/>
                <a:gd name="T62" fmla="*/ 30 w 116"/>
                <a:gd name="T63" fmla="*/ 23 h 135"/>
                <a:gd name="T64" fmla="*/ 30 w 116"/>
                <a:gd name="T65" fmla="*/ 61 h 135"/>
                <a:gd name="T66" fmla="*/ 62 w 116"/>
                <a:gd name="T67" fmla="*/ 6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5">
                  <a:moveTo>
                    <a:pt x="73" y="0"/>
                  </a:moveTo>
                  <a:cubicBezTo>
                    <a:pt x="79" y="0"/>
                    <a:pt x="84" y="1"/>
                    <a:pt x="89" y="3"/>
                  </a:cubicBezTo>
                  <a:cubicBezTo>
                    <a:pt x="94" y="5"/>
                    <a:pt x="98" y="8"/>
                    <a:pt x="102" y="11"/>
                  </a:cubicBezTo>
                  <a:cubicBezTo>
                    <a:pt x="105" y="15"/>
                    <a:pt x="108" y="19"/>
                    <a:pt x="110" y="23"/>
                  </a:cubicBezTo>
                  <a:cubicBezTo>
                    <a:pt x="112" y="28"/>
                    <a:pt x="112" y="32"/>
                    <a:pt x="112" y="38"/>
                  </a:cubicBezTo>
                  <a:cubicBezTo>
                    <a:pt x="112" y="46"/>
                    <a:pt x="111" y="52"/>
                    <a:pt x="107" y="58"/>
                  </a:cubicBezTo>
                  <a:cubicBezTo>
                    <a:pt x="104" y="64"/>
                    <a:pt x="99" y="68"/>
                    <a:pt x="91" y="71"/>
                  </a:cubicBezTo>
                  <a:cubicBezTo>
                    <a:pt x="91" y="72"/>
                    <a:pt x="91" y="72"/>
                    <a:pt x="91" y="72"/>
                  </a:cubicBezTo>
                  <a:cubicBezTo>
                    <a:pt x="95" y="73"/>
                    <a:pt x="98" y="74"/>
                    <a:pt x="100" y="76"/>
                  </a:cubicBezTo>
                  <a:cubicBezTo>
                    <a:pt x="103" y="79"/>
                    <a:pt x="104" y="81"/>
                    <a:pt x="106" y="84"/>
                  </a:cubicBezTo>
                  <a:cubicBezTo>
                    <a:pt x="108" y="87"/>
                    <a:pt x="109" y="90"/>
                    <a:pt x="109" y="93"/>
                  </a:cubicBezTo>
                  <a:cubicBezTo>
                    <a:pt x="110" y="97"/>
                    <a:pt x="110" y="100"/>
                    <a:pt x="111" y="103"/>
                  </a:cubicBezTo>
                  <a:cubicBezTo>
                    <a:pt x="111" y="106"/>
                    <a:pt x="111" y="108"/>
                    <a:pt x="111" y="111"/>
                  </a:cubicBezTo>
                  <a:cubicBezTo>
                    <a:pt x="111" y="114"/>
                    <a:pt x="111" y="117"/>
                    <a:pt x="112" y="120"/>
                  </a:cubicBezTo>
                  <a:cubicBezTo>
                    <a:pt x="112" y="123"/>
                    <a:pt x="113" y="126"/>
                    <a:pt x="113" y="129"/>
                  </a:cubicBezTo>
                  <a:cubicBezTo>
                    <a:pt x="114" y="131"/>
                    <a:pt x="115" y="134"/>
                    <a:pt x="116" y="135"/>
                  </a:cubicBezTo>
                  <a:cubicBezTo>
                    <a:pt x="87" y="135"/>
                    <a:pt x="87" y="135"/>
                    <a:pt x="87" y="135"/>
                  </a:cubicBezTo>
                  <a:cubicBezTo>
                    <a:pt x="85" y="131"/>
                    <a:pt x="84" y="126"/>
                    <a:pt x="84" y="120"/>
                  </a:cubicBezTo>
                  <a:cubicBezTo>
                    <a:pt x="83" y="114"/>
                    <a:pt x="83" y="109"/>
                    <a:pt x="82" y="103"/>
                  </a:cubicBezTo>
                  <a:cubicBezTo>
                    <a:pt x="81" y="96"/>
                    <a:pt x="79" y="91"/>
                    <a:pt x="76" y="88"/>
                  </a:cubicBezTo>
                  <a:cubicBezTo>
                    <a:pt x="72" y="84"/>
                    <a:pt x="67" y="83"/>
                    <a:pt x="59" y="83"/>
                  </a:cubicBezTo>
                  <a:cubicBezTo>
                    <a:pt x="30" y="83"/>
                    <a:pt x="30" y="83"/>
                    <a:pt x="30" y="83"/>
                  </a:cubicBezTo>
                  <a:cubicBezTo>
                    <a:pt x="30" y="135"/>
                    <a:pt x="30" y="135"/>
                    <a:pt x="30" y="135"/>
                  </a:cubicBezTo>
                  <a:cubicBezTo>
                    <a:pt x="0" y="135"/>
                    <a:pt x="0" y="135"/>
                    <a:pt x="0" y="135"/>
                  </a:cubicBezTo>
                  <a:cubicBezTo>
                    <a:pt x="0" y="0"/>
                    <a:pt x="0" y="0"/>
                    <a:pt x="0" y="0"/>
                  </a:cubicBezTo>
                  <a:lnTo>
                    <a:pt x="73" y="0"/>
                  </a:lnTo>
                  <a:close/>
                  <a:moveTo>
                    <a:pt x="62" y="61"/>
                  </a:moveTo>
                  <a:cubicBezTo>
                    <a:pt x="69" y="61"/>
                    <a:pt x="74" y="60"/>
                    <a:pt x="78" y="57"/>
                  </a:cubicBezTo>
                  <a:cubicBezTo>
                    <a:pt x="81" y="54"/>
                    <a:pt x="83" y="49"/>
                    <a:pt x="83" y="42"/>
                  </a:cubicBezTo>
                  <a:cubicBezTo>
                    <a:pt x="83" y="36"/>
                    <a:pt x="81" y="31"/>
                    <a:pt x="78" y="28"/>
                  </a:cubicBezTo>
                  <a:cubicBezTo>
                    <a:pt x="74" y="25"/>
                    <a:pt x="69" y="23"/>
                    <a:pt x="62" y="23"/>
                  </a:cubicBezTo>
                  <a:cubicBezTo>
                    <a:pt x="30" y="23"/>
                    <a:pt x="30" y="23"/>
                    <a:pt x="30" y="23"/>
                  </a:cubicBezTo>
                  <a:cubicBezTo>
                    <a:pt x="30" y="61"/>
                    <a:pt x="30" y="61"/>
                    <a:pt x="30" y="61"/>
                  </a:cubicBezTo>
                  <a:lnTo>
                    <a:pt x="6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20">
              <a:extLst>
                <a:ext uri="{FF2B5EF4-FFF2-40B4-BE49-F238E27FC236}">
                  <a16:creationId xmlns:a16="http://schemas.microsoft.com/office/drawing/2014/main" id="{8D447C18-7D6F-4373-96CA-1AAF4F4997B7}"/>
                </a:ext>
              </a:extLst>
            </p:cNvPr>
            <p:cNvSpPr>
              <a:spLocks/>
            </p:cNvSpPr>
            <p:nvPr userDrawn="1"/>
          </p:nvSpPr>
          <p:spPr bwMode="auto">
            <a:xfrm>
              <a:off x="4763" y="3481"/>
              <a:ext cx="165" cy="218"/>
            </a:xfrm>
            <a:custGeom>
              <a:avLst/>
              <a:gdLst>
                <a:gd name="T0" fmla="*/ 163 w 165"/>
                <a:gd name="T1" fmla="*/ 0 h 218"/>
                <a:gd name="T2" fmla="*/ 163 w 165"/>
                <a:gd name="T3" fmla="*/ 40 h 218"/>
                <a:gd name="T4" fmla="*/ 47 w 165"/>
                <a:gd name="T5" fmla="*/ 40 h 218"/>
                <a:gd name="T6" fmla="*/ 47 w 165"/>
                <a:gd name="T7" fmla="*/ 87 h 218"/>
                <a:gd name="T8" fmla="*/ 153 w 165"/>
                <a:gd name="T9" fmla="*/ 87 h 218"/>
                <a:gd name="T10" fmla="*/ 153 w 165"/>
                <a:gd name="T11" fmla="*/ 124 h 218"/>
                <a:gd name="T12" fmla="*/ 47 w 165"/>
                <a:gd name="T13" fmla="*/ 124 h 218"/>
                <a:gd name="T14" fmla="*/ 47 w 165"/>
                <a:gd name="T15" fmla="*/ 177 h 218"/>
                <a:gd name="T16" fmla="*/ 165 w 165"/>
                <a:gd name="T17" fmla="*/ 177 h 218"/>
                <a:gd name="T18" fmla="*/ 165 w 165"/>
                <a:gd name="T19" fmla="*/ 218 h 218"/>
                <a:gd name="T20" fmla="*/ 0 w 165"/>
                <a:gd name="T21" fmla="*/ 218 h 218"/>
                <a:gd name="T22" fmla="*/ 0 w 165"/>
                <a:gd name="T23" fmla="*/ 0 h 218"/>
                <a:gd name="T24" fmla="*/ 163 w 165"/>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218">
                  <a:moveTo>
                    <a:pt x="163" y="0"/>
                  </a:moveTo>
                  <a:lnTo>
                    <a:pt x="163" y="40"/>
                  </a:lnTo>
                  <a:lnTo>
                    <a:pt x="47" y="40"/>
                  </a:lnTo>
                  <a:lnTo>
                    <a:pt x="47" y="87"/>
                  </a:lnTo>
                  <a:lnTo>
                    <a:pt x="153" y="87"/>
                  </a:lnTo>
                  <a:lnTo>
                    <a:pt x="153" y="124"/>
                  </a:lnTo>
                  <a:lnTo>
                    <a:pt x="47" y="124"/>
                  </a:lnTo>
                  <a:lnTo>
                    <a:pt x="47" y="177"/>
                  </a:lnTo>
                  <a:lnTo>
                    <a:pt x="165" y="177"/>
                  </a:lnTo>
                  <a:lnTo>
                    <a:pt x="165" y="218"/>
                  </a:lnTo>
                  <a:lnTo>
                    <a:pt x="0" y="218"/>
                  </a:lnTo>
                  <a:lnTo>
                    <a:pt x="0" y="0"/>
                  </a:lnTo>
                  <a:lnTo>
                    <a:pt x="1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21">
              <a:extLst>
                <a:ext uri="{FF2B5EF4-FFF2-40B4-BE49-F238E27FC236}">
                  <a16:creationId xmlns:a16="http://schemas.microsoft.com/office/drawing/2014/main" id="{25E01E93-C4FB-495E-B8B8-F59D1F3B4D87}"/>
                </a:ext>
              </a:extLst>
            </p:cNvPr>
            <p:cNvSpPr>
              <a:spLocks/>
            </p:cNvSpPr>
            <p:nvPr userDrawn="1"/>
          </p:nvSpPr>
          <p:spPr bwMode="auto">
            <a:xfrm>
              <a:off x="4954" y="3481"/>
              <a:ext cx="178" cy="218"/>
            </a:xfrm>
            <a:custGeom>
              <a:avLst/>
              <a:gdLst>
                <a:gd name="T0" fmla="*/ 0 w 178"/>
                <a:gd name="T1" fmla="*/ 40 h 218"/>
                <a:gd name="T2" fmla="*/ 0 w 178"/>
                <a:gd name="T3" fmla="*/ 0 h 218"/>
                <a:gd name="T4" fmla="*/ 178 w 178"/>
                <a:gd name="T5" fmla="*/ 0 h 218"/>
                <a:gd name="T6" fmla="*/ 178 w 178"/>
                <a:gd name="T7" fmla="*/ 40 h 218"/>
                <a:gd name="T8" fmla="*/ 112 w 178"/>
                <a:gd name="T9" fmla="*/ 40 h 218"/>
                <a:gd name="T10" fmla="*/ 112 w 178"/>
                <a:gd name="T11" fmla="*/ 218 h 218"/>
                <a:gd name="T12" fmla="*/ 64 w 178"/>
                <a:gd name="T13" fmla="*/ 218 h 218"/>
                <a:gd name="T14" fmla="*/ 64 w 178"/>
                <a:gd name="T15" fmla="*/ 40 h 218"/>
                <a:gd name="T16" fmla="*/ 0 w 178"/>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18">
                  <a:moveTo>
                    <a:pt x="0" y="40"/>
                  </a:moveTo>
                  <a:lnTo>
                    <a:pt x="0" y="0"/>
                  </a:lnTo>
                  <a:lnTo>
                    <a:pt x="178" y="0"/>
                  </a:lnTo>
                  <a:lnTo>
                    <a:pt x="178" y="40"/>
                  </a:lnTo>
                  <a:lnTo>
                    <a:pt x="112" y="40"/>
                  </a:lnTo>
                  <a:lnTo>
                    <a:pt x="112" y="218"/>
                  </a:lnTo>
                  <a:lnTo>
                    <a:pt x="64" y="218"/>
                  </a:lnTo>
                  <a:lnTo>
                    <a:pt x="64"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22">
              <a:extLst>
                <a:ext uri="{FF2B5EF4-FFF2-40B4-BE49-F238E27FC236}">
                  <a16:creationId xmlns:a16="http://schemas.microsoft.com/office/drawing/2014/main" id="{318DAEEA-8C13-4E31-8B6E-3AC241045629}"/>
                </a:ext>
              </a:extLst>
            </p:cNvPr>
            <p:cNvSpPr>
              <a:spLocks noEditPoints="1"/>
            </p:cNvSpPr>
            <p:nvPr userDrawn="1"/>
          </p:nvSpPr>
          <p:spPr bwMode="auto">
            <a:xfrm>
              <a:off x="5124" y="3481"/>
              <a:ext cx="213" cy="218"/>
            </a:xfrm>
            <a:custGeom>
              <a:avLst/>
              <a:gdLst>
                <a:gd name="T0" fmla="*/ 131 w 213"/>
                <a:gd name="T1" fmla="*/ 0 h 218"/>
                <a:gd name="T2" fmla="*/ 213 w 213"/>
                <a:gd name="T3" fmla="*/ 218 h 218"/>
                <a:gd name="T4" fmla="*/ 163 w 213"/>
                <a:gd name="T5" fmla="*/ 218 h 218"/>
                <a:gd name="T6" fmla="*/ 147 w 213"/>
                <a:gd name="T7" fmla="*/ 169 h 218"/>
                <a:gd name="T8" fmla="*/ 65 w 213"/>
                <a:gd name="T9" fmla="*/ 169 h 218"/>
                <a:gd name="T10" fmla="*/ 49 w 213"/>
                <a:gd name="T11" fmla="*/ 218 h 218"/>
                <a:gd name="T12" fmla="*/ 0 w 213"/>
                <a:gd name="T13" fmla="*/ 218 h 218"/>
                <a:gd name="T14" fmla="*/ 83 w 213"/>
                <a:gd name="T15" fmla="*/ 0 h 218"/>
                <a:gd name="T16" fmla="*/ 131 w 213"/>
                <a:gd name="T17" fmla="*/ 0 h 218"/>
                <a:gd name="T18" fmla="*/ 134 w 213"/>
                <a:gd name="T19" fmla="*/ 134 h 218"/>
                <a:gd name="T20" fmla="*/ 107 w 213"/>
                <a:gd name="T21" fmla="*/ 55 h 218"/>
                <a:gd name="T22" fmla="*/ 107 w 213"/>
                <a:gd name="T23" fmla="*/ 55 h 218"/>
                <a:gd name="T24" fmla="*/ 78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1" y="0"/>
                  </a:moveTo>
                  <a:lnTo>
                    <a:pt x="213" y="218"/>
                  </a:lnTo>
                  <a:lnTo>
                    <a:pt x="163" y="218"/>
                  </a:lnTo>
                  <a:lnTo>
                    <a:pt x="147" y="169"/>
                  </a:lnTo>
                  <a:lnTo>
                    <a:pt x="65" y="169"/>
                  </a:lnTo>
                  <a:lnTo>
                    <a:pt x="49" y="218"/>
                  </a:lnTo>
                  <a:lnTo>
                    <a:pt x="0" y="218"/>
                  </a:lnTo>
                  <a:lnTo>
                    <a:pt x="83" y="0"/>
                  </a:lnTo>
                  <a:lnTo>
                    <a:pt x="131" y="0"/>
                  </a:lnTo>
                  <a:close/>
                  <a:moveTo>
                    <a:pt x="134" y="134"/>
                  </a:moveTo>
                  <a:lnTo>
                    <a:pt x="107" y="55"/>
                  </a:lnTo>
                  <a:lnTo>
                    <a:pt x="107" y="55"/>
                  </a:lnTo>
                  <a:lnTo>
                    <a:pt x="78"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23">
              <a:extLst>
                <a:ext uri="{FF2B5EF4-FFF2-40B4-BE49-F238E27FC236}">
                  <a16:creationId xmlns:a16="http://schemas.microsoft.com/office/drawing/2014/main" id="{33C92E65-56FC-4ECD-8410-D96EFDD17920}"/>
                </a:ext>
              </a:extLst>
            </p:cNvPr>
            <p:cNvSpPr>
              <a:spLocks/>
            </p:cNvSpPr>
            <p:nvPr userDrawn="1"/>
          </p:nvSpPr>
          <p:spPr bwMode="auto">
            <a:xfrm>
              <a:off x="5353" y="3476"/>
              <a:ext cx="203" cy="228"/>
            </a:xfrm>
            <a:custGeom>
              <a:avLst/>
              <a:gdLst>
                <a:gd name="T0" fmla="*/ 86 w 126"/>
                <a:gd name="T1" fmla="*/ 137 h 141"/>
                <a:gd name="T2" fmla="*/ 67 w 126"/>
                <a:gd name="T3" fmla="*/ 141 h 141"/>
                <a:gd name="T4" fmla="*/ 39 w 126"/>
                <a:gd name="T5" fmla="*/ 136 h 141"/>
                <a:gd name="T6" fmla="*/ 18 w 126"/>
                <a:gd name="T7" fmla="*/ 121 h 141"/>
                <a:gd name="T8" fmla="*/ 5 w 126"/>
                <a:gd name="T9" fmla="*/ 99 h 141"/>
                <a:gd name="T10" fmla="*/ 0 w 126"/>
                <a:gd name="T11" fmla="*/ 71 h 141"/>
                <a:gd name="T12" fmla="*/ 5 w 126"/>
                <a:gd name="T13" fmla="*/ 43 h 141"/>
                <a:gd name="T14" fmla="*/ 18 w 126"/>
                <a:gd name="T15" fmla="*/ 21 h 141"/>
                <a:gd name="T16" fmla="*/ 39 w 126"/>
                <a:gd name="T17" fmla="*/ 6 h 141"/>
                <a:gd name="T18" fmla="*/ 67 w 126"/>
                <a:gd name="T19" fmla="*/ 0 h 141"/>
                <a:gd name="T20" fmla="*/ 87 w 126"/>
                <a:gd name="T21" fmla="*/ 3 h 141"/>
                <a:gd name="T22" fmla="*/ 104 w 126"/>
                <a:gd name="T23" fmla="*/ 12 h 141"/>
                <a:gd name="T24" fmla="*/ 117 w 126"/>
                <a:gd name="T25" fmla="*/ 27 h 141"/>
                <a:gd name="T26" fmla="*/ 124 w 126"/>
                <a:gd name="T27" fmla="*/ 48 h 141"/>
                <a:gd name="T28" fmla="*/ 95 w 126"/>
                <a:gd name="T29" fmla="*/ 48 h 141"/>
                <a:gd name="T30" fmla="*/ 85 w 126"/>
                <a:gd name="T31" fmla="*/ 31 h 141"/>
                <a:gd name="T32" fmla="*/ 67 w 126"/>
                <a:gd name="T33" fmla="*/ 25 h 141"/>
                <a:gd name="T34" fmla="*/ 50 w 126"/>
                <a:gd name="T35" fmla="*/ 29 h 141"/>
                <a:gd name="T36" fmla="*/ 38 w 126"/>
                <a:gd name="T37" fmla="*/ 39 h 141"/>
                <a:gd name="T38" fmla="*/ 32 w 126"/>
                <a:gd name="T39" fmla="*/ 54 h 141"/>
                <a:gd name="T40" fmla="*/ 30 w 126"/>
                <a:gd name="T41" fmla="*/ 71 h 141"/>
                <a:gd name="T42" fmla="*/ 32 w 126"/>
                <a:gd name="T43" fmla="*/ 88 h 141"/>
                <a:gd name="T44" fmla="*/ 38 w 126"/>
                <a:gd name="T45" fmla="*/ 102 h 141"/>
                <a:gd name="T46" fmla="*/ 50 w 126"/>
                <a:gd name="T47" fmla="*/ 113 h 141"/>
                <a:gd name="T48" fmla="*/ 67 w 126"/>
                <a:gd name="T49" fmla="*/ 117 h 141"/>
                <a:gd name="T50" fmla="*/ 90 w 126"/>
                <a:gd name="T51" fmla="*/ 109 h 141"/>
                <a:gd name="T52" fmla="*/ 99 w 126"/>
                <a:gd name="T53" fmla="*/ 88 h 141"/>
                <a:gd name="T54" fmla="*/ 69 w 126"/>
                <a:gd name="T55" fmla="*/ 88 h 141"/>
                <a:gd name="T56" fmla="*/ 69 w 126"/>
                <a:gd name="T57" fmla="*/ 65 h 141"/>
                <a:gd name="T58" fmla="*/ 126 w 126"/>
                <a:gd name="T59" fmla="*/ 65 h 141"/>
                <a:gd name="T60" fmla="*/ 126 w 126"/>
                <a:gd name="T61" fmla="*/ 138 h 141"/>
                <a:gd name="T62" fmla="*/ 107 w 126"/>
                <a:gd name="T63" fmla="*/ 138 h 141"/>
                <a:gd name="T64" fmla="*/ 104 w 126"/>
                <a:gd name="T65" fmla="*/ 123 h 141"/>
                <a:gd name="T66" fmla="*/ 86 w 126"/>
                <a:gd name="T67" fmla="*/ 13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41">
                  <a:moveTo>
                    <a:pt x="86" y="137"/>
                  </a:moveTo>
                  <a:cubicBezTo>
                    <a:pt x="80" y="140"/>
                    <a:pt x="73" y="141"/>
                    <a:pt x="67" y="141"/>
                  </a:cubicBezTo>
                  <a:cubicBezTo>
                    <a:pt x="56" y="141"/>
                    <a:pt x="47" y="140"/>
                    <a:pt x="39" y="136"/>
                  </a:cubicBezTo>
                  <a:cubicBezTo>
                    <a:pt x="30" y="132"/>
                    <a:pt x="24" y="128"/>
                    <a:pt x="18" y="121"/>
                  </a:cubicBezTo>
                  <a:cubicBezTo>
                    <a:pt x="12" y="115"/>
                    <a:pt x="8" y="108"/>
                    <a:pt x="5" y="99"/>
                  </a:cubicBezTo>
                  <a:cubicBezTo>
                    <a:pt x="2" y="90"/>
                    <a:pt x="0" y="81"/>
                    <a:pt x="0" y="71"/>
                  </a:cubicBezTo>
                  <a:cubicBezTo>
                    <a:pt x="0" y="61"/>
                    <a:pt x="2" y="52"/>
                    <a:pt x="5" y="43"/>
                  </a:cubicBezTo>
                  <a:cubicBezTo>
                    <a:pt x="8" y="35"/>
                    <a:pt x="12" y="27"/>
                    <a:pt x="18" y="21"/>
                  </a:cubicBezTo>
                  <a:cubicBezTo>
                    <a:pt x="24" y="14"/>
                    <a:pt x="30" y="9"/>
                    <a:pt x="39" y="6"/>
                  </a:cubicBezTo>
                  <a:cubicBezTo>
                    <a:pt x="47" y="2"/>
                    <a:pt x="56" y="0"/>
                    <a:pt x="67" y="0"/>
                  </a:cubicBezTo>
                  <a:cubicBezTo>
                    <a:pt x="74" y="0"/>
                    <a:pt x="80" y="1"/>
                    <a:pt x="87" y="3"/>
                  </a:cubicBezTo>
                  <a:cubicBezTo>
                    <a:pt x="93" y="5"/>
                    <a:pt x="99" y="8"/>
                    <a:pt x="104" y="12"/>
                  </a:cubicBezTo>
                  <a:cubicBezTo>
                    <a:pt x="110" y="16"/>
                    <a:pt x="114" y="21"/>
                    <a:pt x="117" y="27"/>
                  </a:cubicBezTo>
                  <a:cubicBezTo>
                    <a:pt x="121" y="33"/>
                    <a:pt x="123" y="40"/>
                    <a:pt x="124" y="48"/>
                  </a:cubicBezTo>
                  <a:cubicBezTo>
                    <a:pt x="95" y="48"/>
                    <a:pt x="95" y="48"/>
                    <a:pt x="95" y="48"/>
                  </a:cubicBezTo>
                  <a:cubicBezTo>
                    <a:pt x="94" y="40"/>
                    <a:pt x="90" y="35"/>
                    <a:pt x="85" y="31"/>
                  </a:cubicBezTo>
                  <a:cubicBezTo>
                    <a:pt x="80" y="27"/>
                    <a:pt x="74" y="25"/>
                    <a:pt x="67" y="25"/>
                  </a:cubicBezTo>
                  <a:cubicBezTo>
                    <a:pt x="60" y="25"/>
                    <a:pt x="54" y="26"/>
                    <a:pt x="50" y="29"/>
                  </a:cubicBezTo>
                  <a:cubicBezTo>
                    <a:pt x="45" y="32"/>
                    <a:pt x="41" y="35"/>
                    <a:pt x="38" y="39"/>
                  </a:cubicBezTo>
                  <a:cubicBezTo>
                    <a:pt x="35" y="44"/>
                    <a:pt x="33" y="49"/>
                    <a:pt x="32" y="54"/>
                  </a:cubicBezTo>
                  <a:cubicBezTo>
                    <a:pt x="31" y="60"/>
                    <a:pt x="30" y="66"/>
                    <a:pt x="30" y="71"/>
                  </a:cubicBezTo>
                  <a:cubicBezTo>
                    <a:pt x="30" y="77"/>
                    <a:pt x="31" y="83"/>
                    <a:pt x="32" y="88"/>
                  </a:cubicBezTo>
                  <a:cubicBezTo>
                    <a:pt x="33" y="93"/>
                    <a:pt x="35" y="98"/>
                    <a:pt x="38" y="102"/>
                  </a:cubicBezTo>
                  <a:cubicBezTo>
                    <a:pt x="41" y="107"/>
                    <a:pt x="45" y="110"/>
                    <a:pt x="50" y="113"/>
                  </a:cubicBezTo>
                  <a:cubicBezTo>
                    <a:pt x="54" y="115"/>
                    <a:pt x="60" y="117"/>
                    <a:pt x="67" y="117"/>
                  </a:cubicBezTo>
                  <a:cubicBezTo>
                    <a:pt x="77" y="117"/>
                    <a:pt x="84" y="114"/>
                    <a:pt x="90" y="109"/>
                  </a:cubicBezTo>
                  <a:cubicBezTo>
                    <a:pt x="95" y="104"/>
                    <a:pt x="98" y="97"/>
                    <a:pt x="99" y="88"/>
                  </a:cubicBezTo>
                  <a:cubicBezTo>
                    <a:pt x="69" y="88"/>
                    <a:pt x="69" y="88"/>
                    <a:pt x="69" y="88"/>
                  </a:cubicBezTo>
                  <a:cubicBezTo>
                    <a:pt x="69" y="65"/>
                    <a:pt x="69" y="65"/>
                    <a:pt x="69" y="65"/>
                  </a:cubicBezTo>
                  <a:cubicBezTo>
                    <a:pt x="126" y="65"/>
                    <a:pt x="126" y="65"/>
                    <a:pt x="126" y="65"/>
                  </a:cubicBezTo>
                  <a:cubicBezTo>
                    <a:pt x="126" y="138"/>
                    <a:pt x="126" y="138"/>
                    <a:pt x="126" y="138"/>
                  </a:cubicBezTo>
                  <a:cubicBezTo>
                    <a:pt x="107" y="138"/>
                    <a:pt x="107" y="138"/>
                    <a:pt x="107" y="138"/>
                  </a:cubicBezTo>
                  <a:cubicBezTo>
                    <a:pt x="104" y="123"/>
                    <a:pt x="104" y="123"/>
                    <a:pt x="104" y="123"/>
                  </a:cubicBezTo>
                  <a:cubicBezTo>
                    <a:pt x="98" y="130"/>
                    <a:pt x="93" y="135"/>
                    <a:pt x="86"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24">
              <a:extLst>
                <a:ext uri="{FF2B5EF4-FFF2-40B4-BE49-F238E27FC236}">
                  <a16:creationId xmlns:a16="http://schemas.microsoft.com/office/drawing/2014/main" id="{3C6AA973-FCF9-45F0-931D-63DF75BDDA91}"/>
                </a:ext>
              </a:extLst>
            </p:cNvPr>
            <p:cNvSpPr>
              <a:spLocks/>
            </p:cNvSpPr>
            <p:nvPr userDrawn="1"/>
          </p:nvSpPr>
          <p:spPr bwMode="auto">
            <a:xfrm>
              <a:off x="5606" y="3481"/>
              <a:ext cx="166" cy="218"/>
            </a:xfrm>
            <a:custGeom>
              <a:avLst/>
              <a:gdLst>
                <a:gd name="T0" fmla="*/ 163 w 166"/>
                <a:gd name="T1" fmla="*/ 0 h 218"/>
                <a:gd name="T2" fmla="*/ 163 w 166"/>
                <a:gd name="T3" fmla="*/ 40 h 218"/>
                <a:gd name="T4" fmla="*/ 49 w 166"/>
                <a:gd name="T5" fmla="*/ 40 h 218"/>
                <a:gd name="T6" fmla="*/ 49 w 166"/>
                <a:gd name="T7" fmla="*/ 87 h 218"/>
                <a:gd name="T8" fmla="*/ 155 w 166"/>
                <a:gd name="T9" fmla="*/ 87 h 218"/>
                <a:gd name="T10" fmla="*/ 155 w 166"/>
                <a:gd name="T11" fmla="*/ 124 h 218"/>
                <a:gd name="T12" fmla="*/ 49 w 166"/>
                <a:gd name="T13" fmla="*/ 124 h 218"/>
                <a:gd name="T14" fmla="*/ 49 w 166"/>
                <a:gd name="T15" fmla="*/ 177 h 218"/>
                <a:gd name="T16" fmla="*/ 166 w 166"/>
                <a:gd name="T17" fmla="*/ 177 h 218"/>
                <a:gd name="T18" fmla="*/ 166 w 166"/>
                <a:gd name="T19" fmla="*/ 218 h 218"/>
                <a:gd name="T20" fmla="*/ 0 w 166"/>
                <a:gd name="T21" fmla="*/ 218 h 218"/>
                <a:gd name="T22" fmla="*/ 0 w 166"/>
                <a:gd name="T23" fmla="*/ 0 h 218"/>
                <a:gd name="T24" fmla="*/ 163 w 166"/>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218">
                  <a:moveTo>
                    <a:pt x="163" y="0"/>
                  </a:moveTo>
                  <a:lnTo>
                    <a:pt x="163" y="40"/>
                  </a:lnTo>
                  <a:lnTo>
                    <a:pt x="49" y="40"/>
                  </a:lnTo>
                  <a:lnTo>
                    <a:pt x="49" y="87"/>
                  </a:lnTo>
                  <a:lnTo>
                    <a:pt x="155" y="87"/>
                  </a:lnTo>
                  <a:lnTo>
                    <a:pt x="155" y="124"/>
                  </a:lnTo>
                  <a:lnTo>
                    <a:pt x="49" y="124"/>
                  </a:lnTo>
                  <a:lnTo>
                    <a:pt x="49" y="177"/>
                  </a:lnTo>
                  <a:lnTo>
                    <a:pt x="166" y="177"/>
                  </a:lnTo>
                  <a:lnTo>
                    <a:pt x="166" y="218"/>
                  </a:lnTo>
                  <a:lnTo>
                    <a:pt x="0" y="218"/>
                  </a:lnTo>
                  <a:lnTo>
                    <a:pt x="0" y="0"/>
                  </a:lnTo>
                  <a:lnTo>
                    <a:pt x="1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5">
              <a:extLst>
                <a:ext uri="{FF2B5EF4-FFF2-40B4-BE49-F238E27FC236}">
                  <a16:creationId xmlns:a16="http://schemas.microsoft.com/office/drawing/2014/main" id="{31CC8B59-8A98-4842-B14B-C93F443C19F4}"/>
                </a:ext>
              </a:extLst>
            </p:cNvPr>
            <p:cNvSpPr>
              <a:spLocks/>
            </p:cNvSpPr>
            <p:nvPr userDrawn="1"/>
          </p:nvSpPr>
          <p:spPr bwMode="auto">
            <a:xfrm>
              <a:off x="5817" y="3481"/>
              <a:ext cx="184" cy="218"/>
            </a:xfrm>
            <a:custGeom>
              <a:avLst/>
              <a:gdLst>
                <a:gd name="T0" fmla="*/ 47 w 184"/>
                <a:gd name="T1" fmla="*/ 0 h 218"/>
                <a:gd name="T2" fmla="*/ 139 w 184"/>
                <a:gd name="T3" fmla="*/ 147 h 218"/>
                <a:gd name="T4" fmla="*/ 139 w 184"/>
                <a:gd name="T5" fmla="*/ 147 h 218"/>
                <a:gd name="T6" fmla="*/ 139 w 184"/>
                <a:gd name="T7" fmla="*/ 0 h 218"/>
                <a:gd name="T8" fmla="*/ 184 w 184"/>
                <a:gd name="T9" fmla="*/ 0 h 218"/>
                <a:gd name="T10" fmla="*/ 184 w 184"/>
                <a:gd name="T11" fmla="*/ 218 h 218"/>
                <a:gd name="T12" fmla="*/ 136 w 184"/>
                <a:gd name="T13" fmla="*/ 218 h 218"/>
                <a:gd name="T14" fmla="*/ 45 w 184"/>
                <a:gd name="T15" fmla="*/ 73 h 218"/>
                <a:gd name="T16" fmla="*/ 45 w 184"/>
                <a:gd name="T17" fmla="*/ 73 h 218"/>
                <a:gd name="T18" fmla="*/ 45 w 184"/>
                <a:gd name="T19" fmla="*/ 218 h 218"/>
                <a:gd name="T20" fmla="*/ 0 w 184"/>
                <a:gd name="T21" fmla="*/ 218 h 218"/>
                <a:gd name="T22" fmla="*/ 0 w 184"/>
                <a:gd name="T23" fmla="*/ 0 h 218"/>
                <a:gd name="T24" fmla="*/ 47 w 184"/>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18">
                  <a:moveTo>
                    <a:pt x="47" y="0"/>
                  </a:moveTo>
                  <a:lnTo>
                    <a:pt x="139" y="147"/>
                  </a:lnTo>
                  <a:lnTo>
                    <a:pt x="139" y="147"/>
                  </a:lnTo>
                  <a:lnTo>
                    <a:pt x="139" y="0"/>
                  </a:lnTo>
                  <a:lnTo>
                    <a:pt x="184" y="0"/>
                  </a:lnTo>
                  <a:lnTo>
                    <a:pt x="184" y="218"/>
                  </a:lnTo>
                  <a:lnTo>
                    <a:pt x="136" y="218"/>
                  </a:lnTo>
                  <a:lnTo>
                    <a:pt x="45" y="73"/>
                  </a:lnTo>
                  <a:lnTo>
                    <a:pt x="45" y="73"/>
                  </a:lnTo>
                  <a:lnTo>
                    <a:pt x="45" y="218"/>
                  </a:lnTo>
                  <a:lnTo>
                    <a:pt x="0" y="218"/>
                  </a:lnTo>
                  <a:lnTo>
                    <a:pt x="0" y="0"/>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6">
              <a:extLst>
                <a:ext uri="{FF2B5EF4-FFF2-40B4-BE49-F238E27FC236}">
                  <a16:creationId xmlns:a16="http://schemas.microsoft.com/office/drawing/2014/main" id="{2BF91DE6-5113-4174-A823-040A3684F602}"/>
                </a:ext>
              </a:extLst>
            </p:cNvPr>
            <p:cNvSpPr>
              <a:spLocks/>
            </p:cNvSpPr>
            <p:nvPr userDrawn="1"/>
          </p:nvSpPr>
          <p:spPr bwMode="auto">
            <a:xfrm>
              <a:off x="2459" y="1212"/>
              <a:ext cx="512" cy="1865"/>
            </a:xfrm>
            <a:custGeom>
              <a:avLst/>
              <a:gdLst>
                <a:gd name="T0" fmla="*/ 164 w 512"/>
                <a:gd name="T1" fmla="*/ 271 h 1865"/>
                <a:gd name="T2" fmla="*/ 0 w 512"/>
                <a:gd name="T3" fmla="*/ 403 h 1865"/>
                <a:gd name="T4" fmla="*/ 0 w 512"/>
                <a:gd name="T5" fmla="*/ 1865 h 1865"/>
                <a:gd name="T6" fmla="*/ 512 w 512"/>
                <a:gd name="T7" fmla="*/ 1865 h 1865"/>
                <a:gd name="T8" fmla="*/ 512 w 512"/>
                <a:gd name="T9" fmla="*/ 0 h 1865"/>
                <a:gd name="T10" fmla="*/ 164 w 512"/>
                <a:gd name="T11" fmla="*/ 271 h 1865"/>
              </a:gdLst>
              <a:ahLst/>
              <a:cxnLst>
                <a:cxn ang="0">
                  <a:pos x="T0" y="T1"/>
                </a:cxn>
                <a:cxn ang="0">
                  <a:pos x="T2" y="T3"/>
                </a:cxn>
                <a:cxn ang="0">
                  <a:pos x="T4" y="T5"/>
                </a:cxn>
                <a:cxn ang="0">
                  <a:pos x="T6" y="T7"/>
                </a:cxn>
                <a:cxn ang="0">
                  <a:pos x="T8" y="T9"/>
                </a:cxn>
                <a:cxn ang="0">
                  <a:pos x="T10" y="T11"/>
                </a:cxn>
              </a:cxnLst>
              <a:rect l="0" t="0" r="r" b="b"/>
              <a:pathLst>
                <a:path w="512" h="1865">
                  <a:moveTo>
                    <a:pt x="164" y="271"/>
                  </a:moveTo>
                  <a:lnTo>
                    <a:pt x="0" y="403"/>
                  </a:lnTo>
                  <a:lnTo>
                    <a:pt x="0" y="1865"/>
                  </a:lnTo>
                  <a:lnTo>
                    <a:pt x="512" y="1865"/>
                  </a:lnTo>
                  <a:lnTo>
                    <a:pt x="512" y="0"/>
                  </a:lnTo>
                  <a:lnTo>
                    <a:pt x="164"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7">
              <a:extLst>
                <a:ext uri="{FF2B5EF4-FFF2-40B4-BE49-F238E27FC236}">
                  <a16:creationId xmlns:a16="http://schemas.microsoft.com/office/drawing/2014/main" id="{2CA4732A-372B-4DB7-BD76-ABCEBB504FED}"/>
                </a:ext>
              </a:extLst>
            </p:cNvPr>
            <p:cNvSpPr>
              <a:spLocks/>
            </p:cNvSpPr>
            <p:nvPr userDrawn="1"/>
          </p:nvSpPr>
          <p:spPr bwMode="auto">
            <a:xfrm>
              <a:off x="3108" y="616"/>
              <a:ext cx="2110" cy="2461"/>
            </a:xfrm>
            <a:custGeom>
              <a:avLst/>
              <a:gdLst>
                <a:gd name="T0" fmla="*/ 1002 w 1309"/>
                <a:gd name="T1" fmla="*/ 0 h 1525"/>
                <a:gd name="T2" fmla="*/ 1002 w 1309"/>
                <a:gd name="T3" fmla="*/ 902 h 1525"/>
                <a:gd name="T4" fmla="*/ 980 w 1309"/>
                <a:gd name="T5" fmla="*/ 924 h 1525"/>
                <a:gd name="T6" fmla="*/ 961 w 1309"/>
                <a:gd name="T7" fmla="*/ 915 h 1525"/>
                <a:gd name="T8" fmla="*/ 383 w 1309"/>
                <a:gd name="T9" fmla="*/ 6 h 1525"/>
                <a:gd name="T10" fmla="*/ 0 w 1309"/>
                <a:gd name="T11" fmla="*/ 310 h 1525"/>
                <a:gd name="T12" fmla="*/ 0 w 1309"/>
                <a:gd name="T13" fmla="*/ 1525 h 1525"/>
                <a:gd name="T14" fmla="*/ 307 w 1309"/>
                <a:gd name="T15" fmla="*/ 1525 h 1525"/>
                <a:gd name="T16" fmla="*/ 307 w 1309"/>
                <a:gd name="T17" fmla="*/ 1486 h 1525"/>
                <a:gd name="T18" fmla="*/ 307 w 1309"/>
                <a:gd name="T19" fmla="*/ 535 h 1525"/>
                <a:gd name="T20" fmla="*/ 307 w 1309"/>
                <a:gd name="T21" fmla="*/ 535 h 1525"/>
                <a:gd name="T22" fmla="*/ 307 w 1309"/>
                <a:gd name="T23" fmla="*/ 535 h 1525"/>
                <a:gd name="T24" fmla="*/ 329 w 1309"/>
                <a:gd name="T25" fmla="*/ 513 h 1525"/>
                <a:gd name="T26" fmla="*/ 348 w 1309"/>
                <a:gd name="T27" fmla="*/ 523 h 1525"/>
                <a:gd name="T28" fmla="*/ 975 w 1309"/>
                <a:gd name="T29" fmla="*/ 1507 h 1525"/>
                <a:gd name="T30" fmla="*/ 975 w 1309"/>
                <a:gd name="T31" fmla="*/ 1507 h 1525"/>
                <a:gd name="T32" fmla="*/ 975 w 1309"/>
                <a:gd name="T33" fmla="*/ 1507 h 1525"/>
                <a:gd name="T34" fmla="*/ 986 w 1309"/>
                <a:gd name="T35" fmla="*/ 1525 h 1525"/>
                <a:gd name="T36" fmla="*/ 1005 w 1309"/>
                <a:gd name="T37" fmla="*/ 1525 h 1525"/>
                <a:gd name="T38" fmla="*/ 1309 w 1309"/>
                <a:gd name="T39" fmla="*/ 1525 h 1525"/>
                <a:gd name="T40" fmla="*/ 1309 w 1309"/>
                <a:gd name="T41" fmla="*/ 0 h 1525"/>
                <a:gd name="T42" fmla="*/ 1002 w 1309"/>
                <a:gd name="T43" fmla="*/ 0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9" h="1525">
                  <a:moveTo>
                    <a:pt x="1002" y="0"/>
                  </a:moveTo>
                  <a:cubicBezTo>
                    <a:pt x="1002" y="0"/>
                    <a:pt x="1002" y="902"/>
                    <a:pt x="1002" y="902"/>
                  </a:cubicBezTo>
                  <a:cubicBezTo>
                    <a:pt x="1002" y="914"/>
                    <a:pt x="992" y="924"/>
                    <a:pt x="980" y="924"/>
                  </a:cubicBezTo>
                  <a:cubicBezTo>
                    <a:pt x="972" y="924"/>
                    <a:pt x="965" y="921"/>
                    <a:pt x="961" y="915"/>
                  </a:cubicBezTo>
                  <a:cubicBezTo>
                    <a:pt x="383" y="6"/>
                    <a:pt x="383" y="6"/>
                    <a:pt x="383" y="6"/>
                  </a:cubicBezTo>
                  <a:cubicBezTo>
                    <a:pt x="0" y="310"/>
                    <a:pt x="0" y="310"/>
                    <a:pt x="0" y="310"/>
                  </a:cubicBezTo>
                  <a:cubicBezTo>
                    <a:pt x="0" y="1525"/>
                    <a:pt x="0" y="1525"/>
                    <a:pt x="0" y="1525"/>
                  </a:cubicBezTo>
                  <a:cubicBezTo>
                    <a:pt x="307" y="1525"/>
                    <a:pt x="307" y="1525"/>
                    <a:pt x="307" y="1525"/>
                  </a:cubicBezTo>
                  <a:cubicBezTo>
                    <a:pt x="307" y="1486"/>
                    <a:pt x="307" y="1486"/>
                    <a:pt x="307" y="1486"/>
                  </a:cubicBezTo>
                  <a:cubicBezTo>
                    <a:pt x="307" y="535"/>
                    <a:pt x="307" y="535"/>
                    <a:pt x="307" y="535"/>
                  </a:cubicBezTo>
                  <a:cubicBezTo>
                    <a:pt x="307" y="535"/>
                    <a:pt x="307" y="535"/>
                    <a:pt x="307" y="535"/>
                  </a:cubicBezTo>
                  <a:cubicBezTo>
                    <a:pt x="307" y="535"/>
                    <a:pt x="307" y="535"/>
                    <a:pt x="307" y="535"/>
                  </a:cubicBezTo>
                  <a:cubicBezTo>
                    <a:pt x="307" y="523"/>
                    <a:pt x="317" y="513"/>
                    <a:pt x="329" y="513"/>
                  </a:cubicBezTo>
                  <a:cubicBezTo>
                    <a:pt x="337" y="513"/>
                    <a:pt x="345" y="517"/>
                    <a:pt x="348" y="523"/>
                  </a:cubicBezTo>
                  <a:cubicBezTo>
                    <a:pt x="975" y="1507"/>
                    <a:pt x="975" y="1507"/>
                    <a:pt x="975" y="1507"/>
                  </a:cubicBezTo>
                  <a:cubicBezTo>
                    <a:pt x="975" y="1507"/>
                    <a:pt x="975" y="1507"/>
                    <a:pt x="975" y="1507"/>
                  </a:cubicBezTo>
                  <a:cubicBezTo>
                    <a:pt x="975" y="1507"/>
                    <a:pt x="975" y="1507"/>
                    <a:pt x="975" y="1507"/>
                  </a:cubicBezTo>
                  <a:cubicBezTo>
                    <a:pt x="978" y="1512"/>
                    <a:pt x="986" y="1525"/>
                    <a:pt x="986" y="1525"/>
                  </a:cubicBezTo>
                  <a:cubicBezTo>
                    <a:pt x="1005" y="1525"/>
                    <a:pt x="1005" y="1525"/>
                    <a:pt x="1005" y="1525"/>
                  </a:cubicBezTo>
                  <a:cubicBezTo>
                    <a:pt x="1309" y="1525"/>
                    <a:pt x="1309" y="1525"/>
                    <a:pt x="1309" y="1525"/>
                  </a:cubicBezTo>
                  <a:cubicBezTo>
                    <a:pt x="1309" y="0"/>
                    <a:pt x="1309" y="0"/>
                    <a:pt x="1309" y="0"/>
                  </a:cubicBezTo>
                  <a:lnTo>
                    <a:pt x="10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7758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tro 2">
    <p:bg>
      <p:bgPr>
        <a:solidFill>
          <a:schemeClr val="bg1"/>
        </a:solidFill>
        <a:effectLst/>
      </p:bgPr>
    </p:bg>
    <p:spTree>
      <p:nvGrpSpPr>
        <p:cNvPr id="1" name=""/>
        <p:cNvGrpSpPr/>
        <p:nvPr/>
      </p:nvGrpSpPr>
      <p:grpSpPr>
        <a:xfrm>
          <a:off x="0" y="0"/>
          <a:ext cx="0" cy="0"/>
          <a:chOff x="0" y="0"/>
          <a:chExt cx="0" cy="0"/>
        </a:xfrm>
      </p:grpSpPr>
      <p:sp>
        <p:nvSpPr>
          <p:cNvPr id="32" name="Platshållare för bild 31">
            <a:extLst>
              <a:ext uri="{FF2B5EF4-FFF2-40B4-BE49-F238E27FC236}">
                <a16:creationId xmlns:a16="http://schemas.microsoft.com/office/drawing/2014/main" id="{864A486C-30BF-4D0F-B21E-3A54B74E93E0}"/>
              </a:ext>
            </a:extLst>
          </p:cNvPr>
          <p:cNvSpPr>
            <a:spLocks noGrp="1"/>
          </p:cNvSpPr>
          <p:nvPr>
            <p:ph type="pic" sz="quarter" idx="10"/>
          </p:nvPr>
        </p:nvSpPr>
        <p:spPr>
          <a:xfrm>
            <a:off x="0" y="0"/>
            <a:ext cx="12192001" cy="6858001"/>
          </a:xfrm>
          <a:custGeom>
            <a:avLst/>
            <a:gdLst>
              <a:gd name="connsiteX0" fmla="*/ 5127629 w 12192001"/>
              <a:gd name="connsiteY0" fmla="*/ 4975227 h 6858001"/>
              <a:gd name="connsiteX1" fmla="*/ 5164139 w 12192001"/>
              <a:gd name="connsiteY1" fmla="*/ 5075240 h 6858001"/>
              <a:gd name="connsiteX2" fmla="*/ 5091115 w 12192001"/>
              <a:gd name="connsiteY2" fmla="*/ 5075240 h 6858001"/>
              <a:gd name="connsiteX3" fmla="*/ 7904762 w 12192001"/>
              <a:gd name="connsiteY3" fmla="*/ 4965707 h 6858001"/>
              <a:gd name="connsiteX4" fmla="*/ 7941274 w 12192001"/>
              <a:gd name="connsiteY4" fmla="*/ 5070482 h 6858001"/>
              <a:gd name="connsiteX5" fmla="*/ 7866661 w 12192001"/>
              <a:gd name="connsiteY5" fmla="*/ 5070482 h 6858001"/>
              <a:gd name="connsiteX6" fmla="*/ 4322764 w 12192001"/>
              <a:gd name="connsiteY6" fmla="*/ 4965706 h 6858001"/>
              <a:gd name="connsiteX7" fmla="*/ 4359276 w 12192001"/>
              <a:gd name="connsiteY7" fmla="*/ 5070481 h 6858001"/>
              <a:gd name="connsiteX8" fmla="*/ 4284663 w 12192001"/>
              <a:gd name="connsiteY8" fmla="*/ 5070481 h 6858001"/>
              <a:gd name="connsiteX9" fmla="*/ 7053278 w 12192001"/>
              <a:gd name="connsiteY9" fmla="*/ 4946652 h 6858001"/>
              <a:gd name="connsiteX10" fmla="*/ 7120373 w 12192001"/>
              <a:gd name="connsiteY10" fmla="*/ 4946652 h 6858001"/>
              <a:gd name="connsiteX11" fmla="*/ 7153920 w 12192001"/>
              <a:gd name="connsiteY11" fmla="*/ 4957096 h 6858001"/>
              <a:gd name="connsiteX12" fmla="*/ 7164403 w 12192001"/>
              <a:gd name="connsiteY12" fmla="*/ 4986340 h 6858001"/>
              <a:gd name="connsiteX13" fmla="*/ 7153920 w 12192001"/>
              <a:gd name="connsiteY13" fmla="*/ 5017672 h 6858001"/>
              <a:gd name="connsiteX14" fmla="*/ 7120373 w 12192001"/>
              <a:gd name="connsiteY14" fmla="*/ 5026027 h 6858001"/>
              <a:gd name="connsiteX15" fmla="*/ 7053278 w 12192001"/>
              <a:gd name="connsiteY15" fmla="*/ 5026027 h 6858001"/>
              <a:gd name="connsiteX16" fmla="*/ 7053278 w 12192001"/>
              <a:gd name="connsiteY16" fmla="*/ 4946652 h 6858001"/>
              <a:gd name="connsiteX17" fmla="*/ 5910062 w 12192001"/>
              <a:gd name="connsiteY17" fmla="*/ 4941895 h 6858001"/>
              <a:gd name="connsiteX18" fmla="*/ 5980246 w 12192001"/>
              <a:gd name="connsiteY18" fmla="*/ 4941895 h 6858001"/>
              <a:gd name="connsiteX19" fmla="*/ 6012143 w 12192001"/>
              <a:gd name="connsiteY19" fmla="*/ 4952548 h 6858001"/>
              <a:gd name="connsiteX20" fmla="*/ 6022775 w 12192001"/>
              <a:gd name="connsiteY20" fmla="*/ 4982377 h 6858001"/>
              <a:gd name="connsiteX21" fmla="*/ 6012143 w 12192001"/>
              <a:gd name="connsiteY21" fmla="*/ 5014336 h 6858001"/>
              <a:gd name="connsiteX22" fmla="*/ 5980246 w 12192001"/>
              <a:gd name="connsiteY22" fmla="*/ 5022858 h 6858001"/>
              <a:gd name="connsiteX23" fmla="*/ 5910062 w 12192001"/>
              <a:gd name="connsiteY23" fmla="*/ 5022858 h 6858001"/>
              <a:gd name="connsiteX24" fmla="*/ 5910062 w 12192001"/>
              <a:gd name="connsiteY24" fmla="*/ 4941895 h 6858001"/>
              <a:gd name="connsiteX25" fmla="*/ 5655753 w 12192001"/>
              <a:gd name="connsiteY25" fmla="*/ 4940307 h 6858001"/>
              <a:gd name="connsiteX26" fmla="*/ 5691614 w 12192001"/>
              <a:gd name="connsiteY26" fmla="*/ 4948866 h 6858001"/>
              <a:gd name="connsiteX27" fmla="*/ 5714813 w 12192001"/>
              <a:gd name="connsiteY27" fmla="*/ 4970263 h 6858001"/>
              <a:gd name="connsiteX28" fmla="*/ 5727473 w 12192001"/>
              <a:gd name="connsiteY28" fmla="*/ 5002358 h 6858001"/>
              <a:gd name="connsiteX29" fmla="*/ 5731686 w 12192001"/>
              <a:gd name="connsiteY29" fmla="*/ 5038733 h 6858001"/>
              <a:gd name="connsiteX30" fmla="*/ 5727473 w 12192001"/>
              <a:gd name="connsiteY30" fmla="*/ 5075107 h 6858001"/>
              <a:gd name="connsiteX31" fmla="*/ 5714813 w 12192001"/>
              <a:gd name="connsiteY31" fmla="*/ 5105063 h 6858001"/>
              <a:gd name="connsiteX32" fmla="*/ 5691614 w 12192001"/>
              <a:gd name="connsiteY32" fmla="*/ 5128600 h 6858001"/>
              <a:gd name="connsiteX33" fmla="*/ 5655753 w 12192001"/>
              <a:gd name="connsiteY33" fmla="*/ 5137158 h 6858001"/>
              <a:gd name="connsiteX34" fmla="*/ 5619894 w 12192001"/>
              <a:gd name="connsiteY34" fmla="*/ 5128600 h 6858001"/>
              <a:gd name="connsiteX35" fmla="*/ 5594574 w 12192001"/>
              <a:gd name="connsiteY35" fmla="*/ 5105063 h 6858001"/>
              <a:gd name="connsiteX36" fmla="*/ 5581917 w 12192001"/>
              <a:gd name="connsiteY36" fmla="*/ 5075107 h 6858001"/>
              <a:gd name="connsiteX37" fmla="*/ 5577700 w 12192001"/>
              <a:gd name="connsiteY37" fmla="*/ 5038733 h 6858001"/>
              <a:gd name="connsiteX38" fmla="*/ 5581917 w 12192001"/>
              <a:gd name="connsiteY38" fmla="*/ 5002358 h 6858001"/>
              <a:gd name="connsiteX39" fmla="*/ 5594574 w 12192001"/>
              <a:gd name="connsiteY39" fmla="*/ 4970263 h 6858001"/>
              <a:gd name="connsiteX40" fmla="*/ 5619894 w 12192001"/>
              <a:gd name="connsiteY40" fmla="*/ 4948866 h 6858001"/>
              <a:gd name="connsiteX41" fmla="*/ 5655753 w 12192001"/>
              <a:gd name="connsiteY41" fmla="*/ 4940307 h 6858001"/>
              <a:gd name="connsiteX42" fmla="*/ 6798644 w 12192001"/>
              <a:gd name="connsiteY42" fmla="*/ 4938498 h 6858001"/>
              <a:gd name="connsiteX43" fmla="*/ 6834504 w 12192001"/>
              <a:gd name="connsiteY43" fmla="*/ 4947057 h 6858001"/>
              <a:gd name="connsiteX44" fmla="*/ 6857708 w 12192001"/>
              <a:gd name="connsiteY44" fmla="*/ 4968454 h 6858001"/>
              <a:gd name="connsiteX45" fmla="*/ 6870364 w 12192001"/>
              <a:gd name="connsiteY45" fmla="*/ 5000549 h 6858001"/>
              <a:gd name="connsiteX46" fmla="*/ 6874583 w 12192001"/>
              <a:gd name="connsiteY46" fmla="*/ 5036924 h 6858001"/>
              <a:gd name="connsiteX47" fmla="*/ 6870364 w 12192001"/>
              <a:gd name="connsiteY47" fmla="*/ 5073298 h 6858001"/>
              <a:gd name="connsiteX48" fmla="*/ 6857708 w 12192001"/>
              <a:gd name="connsiteY48" fmla="*/ 5103254 h 6858001"/>
              <a:gd name="connsiteX49" fmla="*/ 6834504 w 12192001"/>
              <a:gd name="connsiteY49" fmla="*/ 5126791 h 6858001"/>
              <a:gd name="connsiteX50" fmla="*/ 6798644 w 12192001"/>
              <a:gd name="connsiteY50" fmla="*/ 5135349 h 6858001"/>
              <a:gd name="connsiteX51" fmla="*/ 6762784 w 12192001"/>
              <a:gd name="connsiteY51" fmla="*/ 5126791 h 6858001"/>
              <a:gd name="connsiteX52" fmla="*/ 6737471 w 12192001"/>
              <a:gd name="connsiteY52" fmla="*/ 5103254 h 6858001"/>
              <a:gd name="connsiteX53" fmla="*/ 6724814 w 12192001"/>
              <a:gd name="connsiteY53" fmla="*/ 5073298 h 6858001"/>
              <a:gd name="connsiteX54" fmla="*/ 6720595 w 12192001"/>
              <a:gd name="connsiteY54" fmla="*/ 5036924 h 6858001"/>
              <a:gd name="connsiteX55" fmla="*/ 6724814 w 12192001"/>
              <a:gd name="connsiteY55" fmla="*/ 5000549 h 6858001"/>
              <a:gd name="connsiteX56" fmla="*/ 6737471 w 12192001"/>
              <a:gd name="connsiteY56" fmla="*/ 4968454 h 6858001"/>
              <a:gd name="connsiteX57" fmla="*/ 6762784 w 12192001"/>
              <a:gd name="connsiteY57" fmla="*/ 4947057 h 6858001"/>
              <a:gd name="connsiteX58" fmla="*/ 6798644 w 12192001"/>
              <a:gd name="connsiteY58" fmla="*/ 4938498 h 6858001"/>
              <a:gd name="connsiteX59" fmla="*/ 5095878 w 12192001"/>
              <a:gd name="connsiteY59" fmla="*/ 4900614 h 6858001"/>
              <a:gd name="connsiteX60" fmla="*/ 4991103 w 12192001"/>
              <a:gd name="connsiteY60" fmla="*/ 5184777 h 6858001"/>
              <a:gd name="connsiteX61" fmla="*/ 5053015 w 12192001"/>
              <a:gd name="connsiteY61" fmla="*/ 5184777 h 6858001"/>
              <a:gd name="connsiteX62" fmla="*/ 5075241 w 12192001"/>
              <a:gd name="connsiteY62" fmla="*/ 5122865 h 6858001"/>
              <a:gd name="connsiteX63" fmla="*/ 5184777 w 12192001"/>
              <a:gd name="connsiteY63" fmla="*/ 5122865 h 6858001"/>
              <a:gd name="connsiteX64" fmla="*/ 5205414 w 12192001"/>
              <a:gd name="connsiteY64" fmla="*/ 5184777 h 6858001"/>
              <a:gd name="connsiteX65" fmla="*/ 5268916 w 12192001"/>
              <a:gd name="connsiteY65" fmla="*/ 5184777 h 6858001"/>
              <a:gd name="connsiteX66" fmla="*/ 5164139 w 12192001"/>
              <a:gd name="connsiteY66" fmla="*/ 4900614 h 6858001"/>
              <a:gd name="connsiteX67" fmla="*/ 6989778 w 12192001"/>
              <a:gd name="connsiteY67" fmla="*/ 4897439 h 6858001"/>
              <a:gd name="connsiteX68" fmla="*/ 6989778 w 12192001"/>
              <a:gd name="connsiteY68" fmla="*/ 5181602 h 6858001"/>
              <a:gd name="connsiteX69" fmla="*/ 7053005 w 12192001"/>
              <a:gd name="connsiteY69" fmla="*/ 5181602 h 6858001"/>
              <a:gd name="connsiteX70" fmla="*/ 7053005 w 12192001"/>
              <a:gd name="connsiteY70" fmla="*/ 5072147 h 6858001"/>
              <a:gd name="connsiteX71" fmla="*/ 7114123 w 12192001"/>
              <a:gd name="connsiteY71" fmla="*/ 5072147 h 6858001"/>
              <a:gd name="connsiteX72" fmla="*/ 7149952 w 12192001"/>
              <a:gd name="connsiteY72" fmla="*/ 5082671 h 6858001"/>
              <a:gd name="connsiteX73" fmla="*/ 7162597 w 12192001"/>
              <a:gd name="connsiteY73" fmla="*/ 5114245 h 6858001"/>
              <a:gd name="connsiteX74" fmla="*/ 7166812 w 12192001"/>
              <a:gd name="connsiteY74" fmla="*/ 5150029 h 6858001"/>
              <a:gd name="connsiteX75" fmla="*/ 7173134 w 12192001"/>
              <a:gd name="connsiteY75" fmla="*/ 5181602 h 6858001"/>
              <a:gd name="connsiteX76" fmla="*/ 7234253 w 12192001"/>
              <a:gd name="connsiteY76" fmla="*/ 5181602 h 6858001"/>
              <a:gd name="connsiteX77" fmla="*/ 7227931 w 12192001"/>
              <a:gd name="connsiteY77" fmla="*/ 5168973 h 6858001"/>
              <a:gd name="connsiteX78" fmla="*/ 7225823 w 12192001"/>
              <a:gd name="connsiteY78" fmla="*/ 5150029 h 6858001"/>
              <a:gd name="connsiteX79" fmla="*/ 7223716 w 12192001"/>
              <a:gd name="connsiteY79" fmla="*/ 5131084 h 6858001"/>
              <a:gd name="connsiteX80" fmla="*/ 7223716 w 12192001"/>
              <a:gd name="connsiteY80" fmla="*/ 5114245 h 6858001"/>
              <a:gd name="connsiteX81" fmla="*/ 7219500 w 12192001"/>
              <a:gd name="connsiteY81" fmla="*/ 5093196 h 6858001"/>
              <a:gd name="connsiteX82" fmla="*/ 7213178 w 12192001"/>
              <a:gd name="connsiteY82" fmla="*/ 5074252 h 6858001"/>
              <a:gd name="connsiteX83" fmla="*/ 7200533 w 12192001"/>
              <a:gd name="connsiteY83" fmla="*/ 5057412 h 6858001"/>
              <a:gd name="connsiteX84" fmla="*/ 7181565 w 12192001"/>
              <a:gd name="connsiteY84" fmla="*/ 5048993 h 6858001"/>
              <a:gd name="connsiteX85" fmla="*/ 7181565 w 12192001"/>
              <a:gd name="connsiteY85" fmla="*/ 5046888 h 6858001"/>
              <a:gd name="connsiteX86" fmla="*/ 7215285 w 12192001"/>
              <a:gd name="connsiteY86" fmla="*/ 5019524 h 6858001"/>
              <a:gd name="connsiteX87" fmla="*/ 7225823 w 12192001"/>
              <a:gd name="connsiteY87" fmla="*/ 4977426 h 6858001"/>
              <a:gd name="connsiteX88" fmla="*/ 7221608 w 12192001"/>
              <a:gd name="connsiteY88" fmla="*/ 4945852 h 6858001"/>
              <a:gd name="connsiteX89" fmla="*/ 7204748 w 12192001"/>
              <a:gd name="connsiteY89" fmla="*/ 4920593 h 6858001"/>
              <a:gd name="connsiteX90" fmla="*/ 7177350 w 12192001"/>
              <a:gd name="connsiteY90" fmla="*/ 4903754 h 6858001"/>
              <a:gd name="connsiteX91" fmla="*/ 7143629 w 12192001"/>
              <a:gd name="connsiteY91" fmla="*/ 4897439 h 6858001"/>
              <a:gd name="connsiteX92" fmla="*/ 8669216 w 12192001"/>
              <a:gd name="connsiteY92" fmla="*/ 4895898 h 6858001"/>
              <a:gd name="connsiteX93" fmla="*/ 8669216 w 12192001"/>
              <a:gd name="connsiteY93" fmla="*/ 5179641 h 6858001"/>
              <a:gd name="connsiteX94" fmla="*/ 8727787 w 12192001"/>
              <a:gd name="connsiteY94" fmla="*/ 5179641 h 6858001"/>
              <a:gd name="connsiteX95" fmla="*/ 8727787 w 12192001"/>
              <a:gd name="connsiteY95" fmla="*/ 4990913 h 6858001"/>
              <a:gd name="connsiteX96" fmla="*/ 8846230 w 12192001"/>
              <a:gd name="connsiteY96" fmla="*/ 5179641 h 6858001"/>
              <a:gd name="connsiteX97" fmla="*/ 8908706 w 12192001"/>
              <a:gd name="connsiteY97" fmla="*/ 5179641 h 6858001"/>
              <a:gd name="connsiteX98" fmla="*/ 8908706 w 12192001"/>
              <a:gd name="connsiteY98" fmla="*/ 4895898 h 6858001"/>
              <a:gd name="connsiteX99" fmla="*/ 8850135 w 12192001"/>
              <a:gd name="connsiteY99" fmla="*/ 4895898 h 6858001"/>
              <a:gd name="connsiteX100" fmla="*/ 8850135 w 12192001"/>
              <a:gd name="connsiteY100" fmla="*/ 5087230 h 6858001"/>
              <a:gd name="connsiteX101" fmla="*/ 8730390 w 12192001"/>
              <a:gd name="connsiteY101" fmla="*/ 4895898 h 6858001"/>
              <a:gd name="connsiteX102" fmla="*/ 8394584 w 12192001"/>
              <a:gd name="connsiteY102" fmla="*/ 4895898 h 6858001"/>
              <a:gd name="connsiteX103" fmla="*/ 8394584 w 12192001"/>
              <a:gd name="connsiteY103" fmla="*/ 5179641 h 6858001"/>
              <a:gd name="connsiteX104" fmla="*/ 8610645 w 12192001"/>
              <a:gd name="connsiteY104" fmla="*/ 5179641 h 6858001"/>
              <a:gd name="connsiteX105" fmla="*/ 8610645 w 12192001"/>
              <a:gd name="connsiteY105" fmla="*/ 5126277 h 6858001"/>
              <a:gd name="connsiteX106" fmla="*/ 8458361 w 12192001"/>
              <a:gd name="connsiteY106" fmla="*/ 5126277 h 6858001"/>
              <a:gd name="connsiteX107" fmla="*/ 8458361 w 12192001"/>
              <a:gd name="connsiteY107" fmla="*/ 5057293 h 6858001"/>
              <a:gd name="connsiteX108" fmla="*/ 8596328 w 12192001"/>
              <a:gd name="connsiteY108" fmla="*/ 5057293 h 6858001"/>
              <a:gd name="connsiteX109" fmla="*/ 8596328 w 12192001"/>
              <a:gd name="connsiteY109" fmla="*/ 5009135 h 6858001"/>
              <a:gd name="connsiteX110" fmla="*/ 8458361 w 12192001"/>
              <a:gd name="connsiteY110" fmla="*/ 5009135 h 6858001"/>
              <a:gd name="connsiteX111" fmla="*/ 8458361 w 12192001"/>
              <a:gd name="connsiteY111" fmla="*/ 4947961 h 6858001"/>
              <a:gd name="connsiteX112" fmla="*/ 8606740 w 12192001"/>
              <a:gd name="connsiteY112" fmla="*/ 4947961 h 6858001"/>
              <a:gd name="connsiteX113" fmla="*/ 8606740 w 12192001"/>
              <a:gd name="connsiteY113" fmla="*/ 4895898 h 6858001"/>
              <a:gd name="connsiteX114" fmla="*/ 7545957 w 12192001"/>
              <a:gd name="connsiteY114" fmla="*/ 4895898 h 6858001"/>
              <a:gd name="connsiteX115" fmla="*/ 7545957 w 12192001"/>
              <a:gd name="connsiteY115" fmla="*/ 4947961 h 6858001"/>
              <a:gd name="connsiteX116" fmla="*/ 7629258 w 12192001"/>
              <a:gd name="connsiteY116" fmla="*/ 4947961 h 6858001"/>
              <a:gd name="connsiteX117" fmla="*/ 7629258 w 12192001"/>
              <a:gd name="connsiteY117" fmla="*/ 5179641 h 6858001"/>
              <a:gd name="connsiteX118" fmla="*/ 7691733 w 12192001"/>
              <a:gd name="connsiteY118" fmla="*/ 5179641 h 6858001"/>
              <a:gd name="connsiteX119" fmla="*/ 7691733 w 12192001"/>
              <a:gd name="connsiteY119" fmla="*/ 4947961 h 6858001"/>
              <a:gd name="connsiteX120" fmla="*/ 7777637 w 12192001"/>
              <a:gd name="connsiteY120" fmla="*/ 4947961 h 6858001"/>
              <a:gd name="connsiteX121" fmla="*/ 7777637 w 12192001"/>
              <a:gd name="connsiteY121" fmla="*/ 4895898 h 6858001"/>
              <a:gd name="connsiteX122" fmla="*/ 7297356 w 12192001"/>
              <a:gd name="connsiteY122" fmla="*/ 4895898 h 6858001"/>
              <a:gd name="connsiteX123" fmla="*/ 7297356 w 12192001"/>
              <a:gd name="connsiteY123" fmla="*/ 5179641 h 6858001"/>
              <a:gd name="connsiteX124" fmla="*/ 7512116 w 12192001"/>
              <a:gd name="connsiteY124" fmla="*/ 5179641 h 6858001"/>
              <a:gd name="connsiteX125" fmla="*/ 7512116 w 12192001"/>
              <a:gd name="connsiteY125" fmla="*/ 5126277 h 6858001"/>
              <a:gd name="connsiteX126" fmla="*/ 7358530 w 12192001"/>
              <a:gd name="connsiteY126" fmla="*/ 5126277 h 6858001"/>
              <a:gd name="connsiteX127" fmla="*/ 7358530 w 12192001"/>
              <a:gd name="connsiteY127" fmla="*/ 5057293 h 6858001"/>
              <a:gd name="connsiteX128" fmla="*/ 7496497 w 12192001"/>
              <a:gd name="connsiteY128" fmla="*/ 5057293 h 6858001"/>
              <a:gd name="connsiteX129" fmla="*/ 7496497 w 12192001"/>
              <a:gd name="connsiteY129" fmla="*/ 5009135 h 6858001"/>
              <a:gd name="connsiteX130" fmla="*/ 7358530 w 12192001"/>
              <a:gd name="connsiteY130" fmla="*/ 5009135 h 6858001"/>
              <a:gd name="connsiteX131" fmla="*/ 7358530 w 12192001"/>
              <a:gd name="connsiteY131" fmla="*/ 4947961 h 6858001"/>
              <a:gd name="connsiteX132" fmla="*/ 7509513 w 12192001"/>
              <a:gd name="connsiteY132" fmla="*/ 4947961 h 6858001"/>
              <a:gd name="connsiteX133" fmla="*/ 7509513 w 12192001"/>
              <a:gd name="connsiteY133" fmla="*/ 4895898 h 6858001"/>
              <a:gd name="connsiteX134" fmla="*/ 6425301 w 12192001"/>
              <a:gd name="connsiteY134" fmla="*/ 4895898 h 6858001"/>
              <a:gd name="connsiteX135" fmla="*/ 6425301 w 12192001"/>
              <a:gd name="connsiteY135" fmla="*/ 5179641 h 6858001"/>
              <a:gd name="connsiteX136" fmla="*/ 6487777 w 12192001"/>
              <a:gd name="connsiteY136" fmla="*/ 5179641 h 6858001"/>
              <a:gd name="connsiteX137" fmla="*/ 6487777 w 12192001"/>
              <a:gd name="connsiteY137" fmla="*/ 5063801 h 6858001"/>
              <a:gd name="connsiteX138" fmla="*/ 6606220 w 12192001"/>
              <a:gd name="connsiteY138" fmla="*/ 5063801 h 6858001"/>
              <a:gd name="connsiteX139" fmla="*/ 6606220 w 12192001"/>
              <a:gd name="connsiteY139" fmla="*/ 5015643 h 6858001"/>
              <a:gd name="connsiteX140" fmla="*/ 6487777 w 12192001"/>
              <a:gd name="connsiteY140" fmla="*/ 5015643 h 6858001"/>
              <a:gd name="connsiteX141" fmla="*/ 6487777 w 12192001"/>
              <a:gd name="connsiteY141" fmla="*/ 4947961 h 6858001"/>
              <a:gd name="connsiteX142" fmla="*/ 6624442 w 12192001"/>
              <a:gd name="connsiteY142" fmla="*/ 4947961 h 6858001"/>
              <a:gd name="connsiteX143" fmla="*/ 6624442 w 12192001"/>
              <a:gd name="connsiteY143" fmla="*/ 4895898 h 6858001"/>
              <a:gd name="connsiteX144" fmla="*/ 5251281 w 12192001"/>
              <a:gd name="connsiteY144" fmla="*/ 4895898 h 6858001"/>
              <a:gd name="connsiteX145" fmla="*/ 5251281 w 12192001"/>
              <a:gd name="connsiteY145" fmla="*/ 4947961 h 6858001"/>
              <a:gd name="connsiteX146" fmla="*/ 5334582 w 12192001"/>
              <a:gd name="connsiteY146" fmla="*/ 4947961 h 6858001"/>
              <a:gd name="connsiteX147" fmla="*/ 5334582 w 12192001"/>
              <a:gd name="connsiteY147" fmla="*/ 5179641 h 6858001"/>
              <a:gd name="connsiteX148" fmla="*/ 5397056 w 12192001"/>
              <a:gd name="connsiteY148" fmla="*/ 5179641 h 6858001"/>
              <a:gd name="connsiteX149" fmla="*/ 5397056 w 12192001"/>
              <a:gd name="connsiteY149" fmla="*/ 4947961 h 6858001"/>
              <a:gd name="connsiteX150" fmla="*/ 5482960 w 12192001"/>
              <a:gd name="connsiteY150" fmla="*/ 4947961 h 6858001"/>
              <a:gd name="connsiteX151" fmla="*/ 5482960 w 12192001"/>
              <a:gd name="connsiteY151" fmla="*/ 4895898 h 6858001"/>
              <a:gd name="connsiteX152" fmla="*/ 3962722 w 12192001"/>
              <a:gd name="connsiteY152" fmla="*/ 4895898 h 6858001"/>
              <a:gd name="connsiteX153" fmla="*/ 3962722 w 12192001"/>
              <a:gd name="connsiteY153" fmla="*/ 4947961 h 6858001"/>
              <a:gd name="connsiteX154" fmla="*/ 4048627 w 12192001"/>
              <a:gd name="connsiteY154" fmla="*/ 4947961 h 6858001"/>
              <a:gd name="connsiteX155" fmla="*/ 4048627 w 12192001"/>
              <a:gd name="connsiteY155" fmla="*/ 5179641 h 6858001"/>
              <a:gd name="connsiteX156" fmla="*/ 4109800 w 12192001"/>
              <a:gd name="connsiteY156" fmla="*/ 5179641 h 6858001"/>
              <a:gd name="connsiteX157" fmla="*/ 4109800 w 12192001"/>
              <a:gd name="connsiteY157" fmla="*/ 4947961 h 6858001"/>
              <a:gd name="connsiteX158" fmla="*/ 4195703 w 12192001"/>
              <a:gd name="connsiteY158" fmla="*/ 4947961 h 6858001"/>
              <a:gd name="connsiteX159" fmla="*/ 4195703 w 12192001"/>
              <a:gd name="connsiteY159" fmla="*/ 4895898 h 6858001"/>
              <a:gd name="connsiteX160" fmla="*/ 3421267 w 12192001"/>
              <a:gd name="connsiteY160" fmla="*/ 4895898 h 6858001"/>
              <a:gd name="connsiteX161" fmla="*/ 3421267 w 12192001"/>
              <a:gd name="connsiteY161" fmla="*/ 5179641 h 6858001"/>
              <a:gd name="connsiteX162" fmla="*/ 3481142 w 12192001"/>
              <a:gd name="connsiteY162" fmla="*/ 5179641 h 6858001"/>
              <a:gd name="connsiteX163" fmla="*/ 3481142 w 12192001"/>
              <a:gd name="connsiteY163" fmla="*/ 4990913 h 6858001"/>
              <a:gd name="connsiteX164" fmla="*/ 3598282 w 12192001"/>
              <a:gd name="connsiteY164" fmla="*/ 5179641 h 6858001"/>
              <a:gd name="connsiteX165" fmla="*/ 3660758 w 12192001"/>
              <a:gd name="connsiteY165" fmla="*/ 5179641 h 6858001"/>
              <a:gd name="connsiteX166" fmla="*/ 3660758 w 12192001"/>
              <a:gd name="connsiteY166" fmla="*/ 4895898 h 6858001"/>
              <a:gd name="connsiteX167" fmla="*/ 3602186 w 12192001"/>
              <a:gd name="connsiteY167" fmla="*/ 4895898 h 6858001"/>
              <a:gd name="connsiteX168" fmla="*/ 3602186 w 12192001"/>
              <a:gd name="connsiteY168" fmla="*/ 5087230 h 6858001"/>
              <a:gd name="connsiteX169" fmla="*/ 3485047 w 12192001"/>
              <a:gd name="connsiteY169" fmla="*/ 4895898 h 6858001"/>
              <a:gd name="connsiteX170" fmla="*/ 3283300 w 12192001"/>
              <a:gd name="connsiteY170" fmla="*/ 4895898 h 6858001"/>
              <a:gd name="connsiteX171" fmla="*/ 3283300 w 12192001"/>
              <a:gd name="connsiteY171" fmla="*/ 5179641 h 6858001"/>
              <a:gd name="connsiteX172" fmla="*/ 3345778 w 12192001"/>
              <a:gd name="connsiteY172" fmla="*/ 5179641 h 6858001"/>
              <a:gd name="connsiteX173" fmla="*/ 3345778 w 12192001"/>
              <a:gd name="connsiteY173" fmla="*/ 4895898 h 6858001"/>
              <a:gd name="connsiteX174" fmla="*/ 4760585 w 12192001"/>
              <a:gd name="connsiteY174" fmla="*/ 4895897 h 6858001"/>
              <a:gd name="connsiteX175" fmla="*/ 4760585 w 12192001"/>
              <a:gd name="connsiteY175" fmla="*/ 5179640 h 6858001"/>
              <a:gd name="connsiteX176" fmla="*/ 4961029 w 12192001"/>
              <a:gd name="connsiteY176" fmla="*/ 5179640 h 6858001"/>
              <a:gd name="connsiteX177" fmla="*/ 4961029 w 12192001"/>
              <a:gd name="connsiteY177" fmla="*/ 5126276 h 6858001"/>
              <a:gd name="connsiteX178" fmla="*/ 4823061 w 12192001"/>
              <a:gd name="connsiteY178" fmla="*/ 5126276 h 6858001"/>
              <a:gd name="connsiteX179" fmla="*/ 4823061 w 12192001"/>
              <a:gd name="connsiteY179" fmla="*/ 4895897 h 6858001"/>
              <a:gd name="connsiteX180" fmla="*/ 4510684 w 12192001"/>
              <a:gd name="connsiteY180" fmla="*/ 4895897 h 6858001"/>
              <a:gd name="connsiteX181" fmla="*/ 4510684 w 12192001"/>
              <a:gd name="connsiteY181" fmla="*/ 5179640 h 6858001"/>
              <a:gd name="connsiteX182" fmla="*/ 4711126 w 12192001"/>
              <a:gd name="connsiteY182" fmla="*/ 5179640 h 6858001"/>
              <a:gd name="connsiteX183" fmla="*/ 4711126 w 12192001"/>
              <a:gd name="connsiteY183" fmla="*/ 5126276 h 6858001"/>
              <a:gd name="connsiteX184" fmla="*/ 4573158 w 12192001"/>
              <a:gd name="connsiteY184" fmla="*/ 5126276 h 6858001"/>
              <a:gd name="connsiteX185" fmla="*/ 4573158 w 12192001"/>
              <a:gd name="connsiteY185" fmla="*/ 4895897 h 6858001"/>
              <a:gd name="connsiteX186" fmla="*/ 7873011 w 12192001"/>
              <a:gd name="connsiteY186" fmla="*/ 4892682 h 6858001"/>
              <a:gd name="connsiteX187" fmla="*/ 7765061 w 12192001"/>
              <a:gd name="connsiteY187" fmla="*/ 5181608 h 6858001"/>
              <a:gd name="connsiteX188" fmla="*/ 7828561 w 12192001"/>
              <a:gd name="connsiteY188" fmla="*/ 5181608 h 6858001"/>
              <a:gd name="connsiteX189" fmla="*/ 7849199 w 12192001"/>
              <a:gd name="connsiteY189" fmla="*/ 5118108 h 6858001"/>
              <a:gd name="connsiteX190" fmla="*/ 7957149 w 12192001"/>
              <a:gd name="connsiteY190" fmla="*/ 5118108 h 6858001"/>
              <a:gd name="connsiteX191" fmla="*/ 7977786 w 12192001"/>
              <a:gd name="connsiteY191" fmla="*/ 5181608 h 6858001"/>
              <a:gd name="connsiteX192" fmla="*/ 8044461 w 12192001"/>
              <a:gd name="connsiteY192" fmla="*/ 5181608 h 6858001"/>
              <a:gd name="connsiteX193" fmla="*/ 7936511 w 12192001"/>
              <a:gd name="connsiteY193" fmla="*/ 4892682 h 6858001"/>
              <a:gd name="connsiteX194" fmla="*/ 5849737 w 12192001"/>
              <a:gd name="connsiteY194" fmla="*/ 4892682 h 6858001"/>
              <a:gd name="connsiteX195" fmla="*/ 5849737 w 12192001"/>
              <a:gd name="connsiteY195" fmla="*/ 5181608 h 6858001"/>
              <a:gd name="connsiteX196" fmla="*/ 5910857 w 12192001"/>
              <a:gd name="connsiteY196" fmla="*/ 5181608 h 6858001"/>
              <a:gd name="connsiteX197" fmla="*/ 5910857 w 12192001"/>
              <a:gd name="connsiteY197" fmla="*/ 5070318 h 6858001"/>
              <a:gd name="connsiteX198" fmla="*/ 5974083 w 12192001"/>
              <a:gd name="connsiteY198" fmla="*/ 5070318 h 6858001"/>
              <a:gd name="connsiteX199" fmla="*/ 6007807 w 12192001"/>
              <a:gd name="connsiteY199" fmla="*/ 5081019 h 6858001"/>
              <a:gd name="connsiteX200" fmla="*/ 6022559 w 12192001"/>
              <a:gd name="connsiteY200" fmla="*/ 5113122 h 6858001"/>
              <a:gd name="connsiteX201" fmla="*/ 6024663 w 12192001"/>
              <a:gd name="connsiteY201" fmla="*/ 5149505 h 6858001"/>
              <a:gd name="connsiteX202" fmla="*/ 6030990 w 12192001"/>
              <a:gd name="connsiteY202" fmla="*/ 5181608 h 6858001"/>
              <a:gd name="connsiteX203" fmla="*/ 6094212 w 12192001"/>
              <a:gd name="connsiteY203" fmla="*/ 5181608 h 6858001"/>
              <a:gd name="connsiteX204" fmla="*/ 6087892 w 12192001"/>
              <a:gd name="connsiteY204" fmla="*/ 5168767 h 6858001"/>
              <a:gd name="connsiteX205" fmla="*/ 6083679 w 12192001"/>
              <a:gd name="connsiteY205" fmla="*/ 5149505 h 6858001"/>
              <a:gd name="connsiteX206" fmla="*/ 6083679 w 12192001"/>
              <a:gd name="connsiteY206" fmla="*/ 5130244 h 6858001"/>
              <a:gd name="connsiteX207" fmla="*/ 6081567 w 12192001"/>
              <a:gd name="connsiteY207" fmla="*/ 5113122 h 6858001"/>
              <a:gd name="connsiteX208" fmla="*/ 6079461 w 12192001"/>
              <a:gd name="connsiteY208" fmla="*/ 5091720 h 6858001"/>
              <a:gd name="connsiteX209" fmla="*/ 6073138 w 12192001"/>
              <a:gd name="connsiteY209" fmla="*/ 5072458 h 6858001"/>
              <a:gd name="connsiteX210" fmla="*/ 6060496 w 12192001"/>
              <a:gd name="connsiteY210" fmla="*/ 5055337 h 6858001"/>
              <a:gd name="connsiteX211" fmla="*/ 6041526 w 12192001"/>
              <a:gd name="connsiteY211" fmla="*/ 5046776 h 6858001"/>
              <a:gd name="connsiteX212" fmla="*/ 6041526 w 12192001"/>
              <a:gd name="connsiteY212" fmla="*/ 5044636 h 6858001"/>
              <a:gd name="connsiteX213" fmla="*/ 6075244 w 12192001"/>
              <a:gd name="connsiteY213" fmla="*/ 5016813 h 6858001"/>
              <a:gd name="connsiteX214" fmla="*/ 6085782 w 12192001"/>
              <a:gd name="connsiteY214" fmla="*/ 4974010 h 6858001"/>
              <a:gd name="connsiteX215" fmla="*/ 6079461 w 12192001"/>
              <a:gd name="connsiteY215" fmla="*/ 4941907 h 6858001"/>
              <a:gd name="connsiteX216" fmla="*/ 6062599 w 12192001"/>
              <a:gd name="connsiteY216" fmla="*/ 4916224 h 6858001"/>
              <a:gd name="connsiteX217" fmla="*/ 6037313 w 12192001"/>
              <a:gd name="connsiteY217" fmla="*/ 4899103 h 6858001"/>
              <a:gd name="connsiteX218" fmla="*/ 6001480 w 12192001"/>
              <a:gd name="connsiteY218" fmla="*/ 4892682 h 6858001"/>
              <a:gd name="connsiteX219" fmla="*/ 4291013 w 12192001"/>
              <a:gd name="connsiteY219" fmla="*/ 4892681 h 6858001"/>
              <a:gd name="connsiteX220" fmla="*/ 4183063 w 12192001"/>
              <a:gd name="connsiteY220" fmla="*/ 5181607 h 6858001"/>
              <a:gd name="connsiteX221" fmla="*/ 4246564 w 12192001"/>
              <a:gd name="connsiteY221" fmla="*/ 5181607 h 6858001"/>
              <a:gd name="connsiteX222" fmla="*/ 4270376 w 12192001"/>
              <a:gd name="connsiteY222" fmla="*/ 5118107 h 6858001"/>
              <a:gd name="connsiteX223" fmla="*/ 4375151 w 12192001"/>
              <a:gd name="connsiteY223" fmla="*/ 5118107 h 6858001"/>
              <a:gd name="connsiteX224" fmla="*/ 4395788 w 12192001"/>
              <a:gd name="connsiteY224" fmla="*/ 5181607 h 6858001"/>
              <a:gd name="connsiteX225" fmla="*/ 4462464 w 12192001"/>
              <a:gd name="connsiteY225" fmla="*/ 5181607 h 6858001"/>
              <a:gd name="connsiteX226" fmla="*/ 4356101 w 12192001"/>
              <a:gd name="connsiteY226" fmla="*/ 4892681 h 6858001"/>
              <a:gd name="connsiteX227" fmla="*/ 8205783 w 12192001"/>
              <a:gd name="connsiteY227" fmla="*/ 4889390 h 6858001"/>
              <a:gd name="connsiteX228" fmla="*/ 8147068 w 12192001"/>
              <a:gd name="connsiteY228" fmla="*/ 4902018 h 6858001"/>
              <a:gd name="connsiteX229" fmla="*/ 8103031 w 12192001"/>
              <a:gd name="connsiteY229" fmla="*/ 4933588 h 6858001"/>
              <a:gd name="connsiteX230" fmla="*/ 8075770 w 12192001"/>
              <a:gd name="connsiteY230" fmla="*/ 4979891 h 6858001"/>
              <a:gd name="connsiteX231" fmla="*/ 8065285 w 12192001"/>
              <a:gd name="connsiteY231" fmla="*/ 5038822 h 6858001"/>
              <a:gd name="connsiteX232" fmla="*/ 8075770 w 12192001"/>
              <a:gd name="connsiteY232" fmla="*/ 5097753 h 6858001"/>
              <a:gd name="connsiteX233" fmla="*/ 8103031 w 12192001"/>
              <a:gd name="connsiteY233" fmla="*/ 5144056 h 6858001"/>
              <a:gd name="connsiteX234" fmla="*/ 8147068 w 12192001"/>
              <a:gd name="connsiteY234" fmla="*/ 5175626 h 6858001"/>
              <a:gd name="connsiteX235" fmla="*/ 8205783 w 12192001"/>
              <a:gd name="connsiteY235" fmla="*/ 5186149 h 6858001"/>
              <a:gd name="connsiteX236" fmla="*/ 8245626 w 12192001"/>
              <a:gd name="connsiteY236" fmla="*/ 5177731 h 6858001"/>
              <a:gd name="connsiteX237" fmla="*/ 8283372 w 12192001"/>
              <a:gd name="connsiteY237" fmla="*/ 5148265 h 6858001"/>
              <a:gd name="connsiteX238" fmla="*/ 8289663 w 12192001"/>
              <a:gd name="connsiteY238" fmla="*/ 5179835 h 6858001"/>
              <a:gd name="connsiteX239" fmla="*/ 8329505 w 12192001"/>
              <a:gd name="connsiteY239" fmla="*/ 5179835 h 6858001"/>
              <a:gd name="connsiteX240" fmla="*/ 8329505 w 12192001"/>
              <a:gd name="connsiteY240" fmla="*/ 5026194 h 6858001"/>
              <a:gd name="connsiteX241" fmla="*/ 8209977 w 12192001"/>
              <a:gd name="connsiteY241" fmla="*/ 5026194 h 6858001"/>
              <a:gd name="connsiteX242" fmla="*/ 8209977 w 12192001"/>
              <a:gd name="connsiteY242" fmla="*/ 5074602 h 6858001"/>
              <a:gd name="connsiteX243" fmla="*/ 8272887 w 12192001"/>
              <a:gd name="connsiteY243" fmla="*/ 5074602 h 6858001"/>
              <a:gd name="connsiteX244" fmla="*/ 8254014 w 12192001"/>
              <a:gd name="connsiteY244" fmla="*/ 5118800 h 6858001"/>
              <a:gd name="connsiteX245" fmla="*/ 8205783 w 12192001"/>
              <a:gd name="connsiteY245" fmla="*/ 5135637 h 6858001"/>
              <a:gd name="connsiteX246" fmla="*/ 8170134 w 12192001"/>
              <a:gd name="connsiteY246" fmla="*/ 5127218 h 6858001"/>
              <a:gd name="connsiteX247" fmla="*/ 8144971 w 12192001"/>
              <a:gd name="connsiteY247" fmla="*/ 5104067 h 6858001"/>
              <a:gd name="connsiteX248" fmla="*/ 8132389 w 12192001"/>
              <a:gd name="connsiteY248" fmla="*/ 5074602 h 6858001"/>
              <a:gd name="connsiteX249" fmla="*/ 8128195 w 12192001"/>
              <a:gd name="connsiteY249" fmla="*/ 5038822 h 6858001"/>
              <a:gd name="connsiteX250" fmla="*/ 8132389 w 12192001"/>
              <a:gd name="connsiteY250" fmla="*/ 5003043 h 6858001"/>
              <a:gd name="connsiteX251" fmla="*/ 8144971 w 12192001"/>
              <a:gd name="connsiteY251" fmla="*/ 4971473 h 6858001"/>
              <a:gd name="connsiteX252" fmla="*/ 8170134 w 12192001"/>
              <a:gd name="connsiteY252" fmla="*/ 4950426 h 6858001"/>
              <a:gd name="connsiteX253" fmla="*/ 8205783 w 12192001"/>
              <a:gd name="connsiteY253" fmla="*/ 4942007 h 6858001"/>
              <a:gd name="connsiteX254" fmla="*/ 8243529 w 12192001"/>
              <a:gd name="connsiteY254" fmla="*/ 4954635 h 6858001"/>
              <a:gd name="connsiteX255" fmla="*/ 8264499 w 12192001"/>
              <a:gd name="connsiteY255" fmla="*/ 4990415 h 6858001"/>
              <a:gd name="connsiteX256" fmla="*/ 8325311 w 12192001"/>
              <a:gd name="connsiteY256" fmla="*/ 4990415 h 6858001"/>
              <a:gd name="connsiteX257" fmla="*/ 8310632 w 12192001"/>
              <a:gd name="connsiteY257" fmla="*/ 4946216 h 6858001"/>
              <a:gd name="connsiteX258" fmla="*/ 8283372 w 12192001"/>
              <a:gd name="connsiteY258" fmla="*/ 4914646 h 6858001"/>
              <a:gd name="connsiteX259" fmla="*/ 8247723 w 12192001"/>
              <a:gd name="connsiteY259" fmla="*/ 4895704 h 6858001"/>
              <a:gd name="connsiteX260" fmla="*/ 8205783 w 12192001"/>
              <a:gd name="connsiteY260" fmla="*/ 4889390 h 6858001"/>
              <a:gd name="connsiteX261" fmla="*/ 6249292 w 12192001"/>
              <a:gd name="connsiteY261" fmla="*/ 4889390 h 6858001"/>
              <a:gd name="connsiteX262" fmla="*/ 6211477 w 12192001"/>
              <a:gd name="connsiteY262" fmla="*/ 4895704 h 6858001"/>
              <a:gd name="connsiteX263" fmla="*/ 6177865 w 12192001"/>
              <a:gd name="connsiteY263" fmla="*/ 4910437 h 6858001"/>
              <a:gd name="connsiteX264" fmla="*/ 6152655 w 12192001"/>
              <a:gd name="connsiteY264" fmla="*/ 4937798 h 6858001"/>
              <a:gd name="connsiteX265" fmla="*/ 6144252 w 12192001"/>
              <a:gd name="connsiteY265" fmla="*/ 4975682 h 6858001"/>
              <a:gd name="connsiteX266" fmla="*/ 6150555 w 12192001"/>
              <a:gd name="connsiteY266" fmla="*/ 5009357 h 6858001"/>
              <a:gd name="connsiteX267" fmla="*/ 6171562 w 12192001"/>
              <a:gd name="connsiteY267" fmla="*/ 5032508 h 6858001"/>
              <a:gd name="connsiteX268" fmla="*/ 6196772 w 12192001"/>
              <a:gd name="connsiteY268" fmla="*/ 5047241 h 6858001"/>
              <a:gd name="connsiteX269" fmla="*/ 6228284 w 12192001"/>
              <a:gd name="connsiteY269" fmla="*/ 5055659 h 6858001"/>
              <a:gd name="connsiteX270" fmla="*/ 6259796 w 12192001"/>
              <a:gd name="connsiteY270" fmla="*/ 5064078 h 6858001"/>
              <a:gd name="connsiteX271" fmla="*/ 6287106 w 12192001"/>
              <a:gd name="connsiteY271" fmla="*/ 5072497 h 6858001"/>
              <a:gd name="connsiteX272" fmla="*/ 6306013 w 12192001"/>
              <a:gd name="connsiteY272" fmla="*/ 5085125 h 6858001"/>
              <a:gd name="connsiteX273" fmla="*/ 6312315 w 12192001"/>
              <a:gd name="connsiteY273" fmla="*/ 5104067 h 6858001"/>
              <a:gd name="connsiteX274" fmla="*/ 6308114 w 12192001"/>
              <a:gd name="connsiteY274" fmla="*/ 5120904 h 6858001"/>
              <a:gd name="connsiteX275" fmla="*/ 6293408 w 12192001"/>
              <a:gd name="connsiteY275" fmla="*/ 5131428 h 6858001"/>
              <a:gd name="connsiteX276" fmla="*/ 6276602 w 12192001"/>
              <a:gd name="connsiteY276" fmla="*/ 5137742 h 6858001"/>
              <a:gd name="connsiteX277" fmla="*/ 6257695 w 12192001"/>
              <a:gd name="connsiteY277" fmla="*/ 5139846 h 6858001"/>
              <a:gd name="connsiteX278" fmla="*/ 6234586 w 12192001"/>
              <a:gd name="connsiteY278" fmla="*/ 5135637 h 6858001"/>
              <a:gd name="connsiteX279" fmla="*/ 6213578 w 12192001"/>
              <a:gd name="connsiteY279" fmla="*/ 5127218 h 6858001"/>
              <a:gd name="connsiteX280" fmla="*/ 6200974 w 12192001"/>
              <a:gd name="connsiteY280" fmla="*/ 5110381 h 6858001"/>
              <a:gd name="connsiteX281" fmla="*/ 6194671 w 12192001"/>
              <a:gd name="connsiteY281" fmla="*/ 5087230 h 6858001"/>
              <a:gd name="connsiteX282" fmla="*/ 6133748 w 12192001"/>
              <a:gd name="connsiteY282" fmla="*/ 5087230 h 6858001"/>
              <a:gd name="connsiteX283" fmla="*/ 6144252 w 12192001"/>
              <a:gd name="connsiteY283" fmla="*/ 5131428 h 6858001"/>
              <a:gd name="connsiteX284" fmla="*/ 6171562 w 12192001"/>
              <a:gd name="connsiteY284" fmla="*/ 5162998 h 6858001"/>
              <a:gd name="connsiteX285" fmla="*/ 6209377 w 12192001"/>
              <a:gd name="connsiteY285" fmla="*/ 5181940 h 6858001"/>
              <a:gd name="connsiteX286" fmla="*/ 6255594 w 12192001"/>
              <a:gd name="connsiteY286" fmla="*/ 5186149 h 6858001"/>
              <a:gd name="connsiteX287" fmla="*/ 6306013 w 12192001"/>
              <a:gd name="connsiteY287" fmla="*/ 5179835 h 6858001"/>
              <a:gd name="connsiteX288" fmla="*/ 6343827 w 12192001"/>
              <a:gd name="connsiteY288" fmla="*/ 5160893 h 6858001"/>
              <a:gd name="connsiteX289" fmla="*/ 6366936 w 12192001"/>
              <a:gd name="connsiteY289" fmla="*/ 5133532 h 6858001"/>
              <a:gd name="connsiteX290" fmla="*/ 6373238 w 12192001"/>
              <a:gd name="connsiteY290" fmla="*/ 5095648 h 6858001"/>
              <a:gd name="connsiteX291" fmla="*/ 6362734 w 12192001"/>
              <a:gd name="connsiteY291" fmla="*/ 5057764 h 6858001"/>
              <a:gd name="connsiteX292" fmla="*/ 6339626 w 12192001"/>
              <a:gd name="connsiteY292" fmla="*/ 5032508 h 6858001"/>
              <a:gd name="connsiteX293" fmla="*/ 6310215 w 12192001"/>
              <a:gd name="connsiteY293" fmla="*/ 5019880 h 6858001"/>
              <a:gd name="connsiteX294" fmla="*/ 6289207 w 12192001"/>
              <a:gd name="connsiteY294" fmla="*/ 5013566 h 6858001"/>
              <a:gd name="connsiteX295" fmla="*/ 6245090 w 12192001"/>
              <a:gd name="connsiteY295" fmla="*/ 5003043 h 6858001"/>
              <a:gd name="connsiteX296" fmla="*/ 6219881 w 12192001"/>
              <a:gd name="connsiteY296" fmla="*/ 4992519 h 6858001"/>
              <a:gd name="connsiteX297" fmla="*/ 6207276 w 12192001"/>
              <a:gd name="connsiteY297" fmla="*/ 4984101 h 6858001"/>
              <a:gd name="connsiteX298" fmla="*/ 6205175 w 12192001"/>
              <a:gd name="connsiteY298" fmla="*/ 4969368 h 6858001"/>
              <a:gd name="connsiteX299" fmla="*/ 6209377 w 12192001"/>
              <a:gd name="connsiteY299" fmla="*/ 4954635 h 6858001"/>
              <a:gd name="connsiteX300" fmla="*/ 6217780 w 12192001"/>
              <a:gd name="connsiteY300" fmla="*/ 4946216 h 6858001"/>
              <a:gd name="connsiteX301" fmla="*/ 6232485 w 12192001"/>
              <a:gd name="connsiteY301" fmla="*/ 4939902 h 6858001"/>
              <a:gd name="connsiteX302" fmla="*/ 6247191 w 12192001"/>
              <a:gd name="connsiteY302" fmla="*/ 4937798 h 6858001"/>
              <a:gd name="connsiteX303" fmla="*/ 6268199 w 12192001"/>
              <a:gd name="connsiteY303" fmla="*/ 4939902 h 6858001"/>
              <a:gd name="connsiteX304" fmla="*/ 6285005 w 12192001"/>
              <a:gd name="connsiteY304" fmla="*/ 4946216 h 6858001"/>
              <a:gd name="connsiteX305" fmla="*/ 6297610 w 12192001"/>
              <a:gd name="connsiteY305" fmla="*/ 4960949 h 6858001"/>
              <a:gd name="connsiteX306" fmla="*/ 6303912 w 12192001"/>
              <a:gd name="connsiteY306" fmla="*/ 4981996 h 6858001"/>
              <a:gd name="connsiteX307" fmla="*/ 6364835 w 12192001"/>
              <a:gd name="connsiteY307" fmla="*/ 4981996 h 6858001"/>
              <a:gd name="connsiteX308" fmla="*/ 6354331 w 12192001"/>
              <a:gd name="connsiteY308" fmla="*/ 4939902 h 6858001"/>
              <a:gd name="connsiteX309" fmla="*/ 6329122 w 12192001"/>
              <a:gd name="connsiteY309" fmla="*/ 4910437 h 6858001"/>
              <a:gd name="connsiteX310" fmla="*/ 6293408 w 12192001"/>
              <a:gd name="connsiteY310" fmla="*/ 4893600 h 6858001"/>
              <a:gd name="connsiteX311" fmla="*/ 6249292 w 12192001"/>
              <a:gd name="connsiteY311" fmla="*/ 4889390 h 6858001"/>
              <a:gd name="connsiteX312" fmla="*/ 3827062 w 12192001"/>
              <a:gd name="connsiteY312" fmla="*/ 4889390 h 6858001"/>
              <a:gd name="connsiteX313" fmla="*/ 3789249 w 12192001"/>
              <a:gd name="connsiteY313" fmla="*/ 4895704 h 6858001"/>
              <a:gd name="connsiteX314" fmla="*/ 3755635 w 12192001"/>
              <a:gd name="connsiteY314" fmla="*/ 4910437 h 6858001"/>
              <a:gd name="connsiteX315" fmla="*/ 3730426 w 12192001"/>
              <a:gd name="connsiteY315" fmla="*/ 4937798 h 6858001"/>
              <a:gd name="connsiteX316" fmla="*/ 3722024 w 12192001"/>
              <a:gd name="connsiteY316" fmla="*/ 4975682 h 6858001"/>
              <a:gd name="connsiteX317" fmla="*/ 3728326 w 12192001"/>
              <a:gd name="connsiteY317" fmla="*/ 5009357 h 6858001"/>
              <a:gd name="connsiteX318" fmla="*/ 3747232 w 12192001"/>
              <a:gd name="connsiteY318" fmla="*/ 5032508 h 6858001"/>
              <a:gd name="connsiteX319" fmla="*/ 3774541 w 12192001"/>
              <a:gd name="connsiteY319" fmla="*/ 5047241 h 6858001"/>
              <a:gd name="connsiteX320" fmla="*/ 3806054 w 12192001"/>
              <a:gd name="connsiteY320" fmla="*/ 5055659 h 6858001"/>
              <a:gd name="connsiteX321" fmla="*/ 3835465 w 12192001"/>
              <a:gd name="connsiteY321" fmla="*/ 5064078 h 6858001"/>
              <a:gd name="connsiteX322" fmla="*/ 3862776 w 12192001"/>
              <a:gd name="connsiteY322" fmla="*/ 5072497 h 6858001"/>
              <a:gd name="connsiteX323" fmla="*/ 3883784 w 12192001"/>
              <a:gd name="connsiteY323" fmla="*/ 5085125 h 6858001"/>
              <a:gd name="connsiteX324" fmla="*/ 3890086 w 12192001"/>
              <a:gd name="connsiteY324" fmla="*/ 5104067 h 6858001"/>
              <a:gd name="connsiteX325" fmla="*/ 3883784 w 12192001"/>
              <a:gd name="connsiteY325" fmla="*/ 5120904 h 6858001"/>
              <a:gd name="connsiteX326" fmla="*/ 3871178 w 12192001"/>
              <a:gd name="connsiteY326" fmla="*/ 5131428 h 6858001"/>
              <a:gd name="connsiteX327" fmla="*/ 3852272 w 12192001"/>
              <a:gd name="connsiteY327" fmla="*/ 5137742 h 6858001"/>
              <a:gd name="connsiteX328" fmla="*/ 3835465 w 12192001"/>
              <a:gd name="connsiteY328" fmla="*/ 5139846 h 6858001"/>
              <a:gd name="connsiteX329" fmla="*/ 3810257 w 12192001"/>
              <a:gd name="connsiteY329" fmla="*/ 5135637 h 6858001"/>
              <a:gd name="connsiteX330" fmla="*/ 3791349 w 12192001"/>
              <a:gd name="connsiteY330" fmla="*/ 5127218 h 6858001"/>
              <a:gd name="connsiteX331" fmla="*/ 3776643 w 12192001"/>
              <a:gd name="connsiteY331" fmla="*/ 5110381 h 6858001"/>
              <a:gd name="connsiteX332" fmla="*/ 3772441 w 12192001"/>
              <a:gd name="connsiteY332" fmla="*/ 5087230 h 6858001"/>
              <a:gd name="connsiteX333" fmla="*/ 3711518 w 12192001"/>
              <a:gd name="connsiteY333" fmla="*/ 5087230 h 6858001"/>
              <a:gd name="connsiteX334" fmla="*/ 3722024 w 12192001"/>
              <a:gd name="connsiteY334" fmla="*/ 5131428 h 6858001"/>
              <a:gd name="connsiteX335" fmla="*/ 3747232 w 12192001"/>
              <a:gd name="connsiteY335" fmla="*/ 5162998 h 6858001"/>
              <a:gd name="connsiteX336" fmla="*/ 3787148 w 12192001"/>
              <a:gd name="connsiteY336" fmla="*/ 5181940 h 6858001"/>
              <a:gd name="connsiteX337" fmla="*/ 3833364 w 12192001"/>
              <a:gd name="connsiteY337" fmla="*/ 5186149 h 6858001"/>
              <a:gd name="connsiteX338" fmla="*/ 3883784 w 12192001"/>
              <a:gd name="connsiteY338" fmla="*/ 5179835 h 6858001"/>
              <a:gd name="connsiteX339" fmla="*/ 3921598 w 12192001"/>
              <a:gd name="connsiteY339" fmla="*/ 5160893 h 6858001"/>
              <a:gd name="connsiteX340" fmla="*/ 3942606 w 12192001"/>
              <a:gd name="connsiteY340" fmla="*/ 5133532 h 6858001"/>
              <a:gd name="connsiteX341" fmla="*/ 3951009 w 12192001"/>
              <a:gd name="connsiteY341" fmla="*/ 5095648 h 6858001"/>
              <a:gd name="connsiteX342" fmla="*/ 3940504 w 12192001"/>
              <a:gd name="connsiteY342" fmla="*/ 5057764 h 6858001"/>
              <a:gd name="connsiteX343" fmla="*/ 3917396 w 12192001"/>
              <a:gd name="connsiteY343" fmla="*/ 5032508 h 6858001"/>
              <a:gd name="connsiteX344" fmla="*/ 3887985 w 12192001"/>
              <a:gd name="connsiteY344" fmla="*/ 5019880 h 6858001"/>
              <a:gd name="connsiteX345" fmla="*/ 3866979 w 12192001"/>
              <a:gd name="connsiteY345" fmla="*/ 5013566 h 6858001"/>
              <a:gd name="connsiteX346" fmla="*/ 3822860 w 12192001"/>
              <a:gd name="connsiteY346" fmla="*/ 5003043 h 6858001"/>
              <a:gd name="connsiteX347" fmla="*/ 3797651 w 12192001"/>
              <a:gd name="connsiteY347" fmla="*/ 4992519 h 6858001"/>
              <a:gd name="connsiteX348" fmla="*/ 3785047 w 12192001"/>
              <a:gd name="connsiteY348" fmla="*/ 4984101 h 6858001"/>
              <a:gd name="connsiteX349" fmla="*/ 3780846 w 12192001"/>
              <a:gd name="connsiteY349" fmla="*/ 4969368 h 6858001"/>
              <a:gd name="connsiteX350" fmla="*/ 3785047 w 12192001"/>
              <a:gd name="connsiteY350" fmla="*/ 4954635 h 6858001"/>
              <a:gd name="connsiteX351" fmla="*/ 3795551 w 12192001"/>
              <a:gd name="connsiteY351" fmla="*/ 4946216 h 6858001"/>
              <a:gd name="connsiteX352" fmla="*/ 3810257 w 12192001"/>
              <a:gd name="connsiteY352" fmla="*/ 4939902 h 6858001"/>
              <a:gd name="connsiteX353" fmla="*/ 3824962 w 12192001"/>
              <a:gd name="connsiteY353" fmla="*/ 4937798 h 6858001"/>
              <a:gd name="connsiteX354" fmla="*/ 3845970 w 12192001"/>
              <a:gd name="connsiteY354" fmla="*/ 4939902 h 6858001"/>
              <a:gd name="connsiteX355" fmla="*/ 3862776 w 12192001"/>
              <a:gd name="connsiteY355" fmla="*/ 4946216 h 6858001"/>
              <a:gd name="connsiteX356" fmla="*/ 3875381 w 12192001"/>
              <a:gd name="connsiteY356" fmla="*/ 4960949 h 6858001"/>
              <a:gd name="connsiteX357" fmla="*/ 3881683 w 12192001"/>
              <a:gd name="connsiteY357" fmla="*/ 4981996 h 6858001"/>
              <a:gd name="connsiteX358" fmla="*/ 3940504 w 12192001"/>
              <a:gd name="connsiteY358" fmla="*/ 4981996 h 6858001"/>
              <a:gd name="connsiteX359" fmla="*/ 3932101 w 12192001"/>
              <a:gd name="connsiteY359" fmla="*/ 4939902 h 6858001"/>
              <a:gd name="connsiteX360" fmla="*/ 3906893 w 12192001"/>
              <a:gd name="connsiteY360" fmla="*/ 4910437 h 6858001"/>
              <a:gd name="connsiteX361" fmla="*/ 3869077 w 12192001"/>
              <a:gd name="connsiteY361" fmla="*/ 4893600 h 6858001"/>
              <a:gd name="connsiteX362" fmla="*/ 3827062 w 12192001"/>
              <a:gd name="connsiteY362" fmla="*/ 4889390 h 6858001"/>
              <a:gd name="connsiteX363" fmla="*/ 5654952 w 12192001"/>
              <a:gd name="connsiteY363" fmla="*/ 4886332 h 6858001"/>
              <a:gd name="connsiteX364" fmla="*/ 5596134 w 12192001"/>
              <a:gd name="connsiteY364" fmla="*/ 4899167 h 6858001"/>
              <a:gd name="connsiteX365" fmla="*/ 5552013 w 12192001"/>
              <a:gd name="connsiteY365" fmla="*/ 4931255 h 6858001"/>
              <a:gd name="connsiteX366" fmla="*/ 5524702 w 12192001"/>
              <a:gd name="connsiteY366" fmla="*/ 4978317 h 6858001"/>
              <a:gd name="connsiteX367" fmla="*/ 5514198 w 12192001"/>
              <a:gd name="connsiteY367" fmla="*/ 5038215 h 6858001"/>
              <a:gd name="connsiteX368" fmla="*/ 5524702 w 12192001"/>
              <a:gd name="connsiteY368" fmla="*/ 5098112 h 6858001"/>
              <a:gd name="connsiteX369" fmla="*/ 5552013 w 12192001"/>
              <a:gd name="connsiteY369" fmla="*/ 5145174 h 6858001"/>
              <a:gd name="connsiteX370" fmla="*/ 5596134 w 12192001"/>
              <a:gd name="connsiteY370" fmla="*/ 5177262 h 6858001"/>
              <a:gd name="connsiteX371" fmla="*/ 5654952 w 12192001"/>
              <a:gd name="connsiteY371" fmla="*/ 5187958 h 6858001"/>
              <a:gd name="connsiteX372" fmla="*/ 5713772 w 12192001"/>
              <a:gd name="connsiteY372" fmla="*/ 5177262 h 6858001"/>
              <a:gd name="connsiteX373" fmla="*/ 5757886 w 12192001"/>
              <a:gd name="connsiteY373" fmla="*/ 5145174 h 6858001"/>
              <a:gd name="connsiteX374" fmla="*/ 5785195 w 12192001"/>
              <a:gd name="connsiteY374" fmla="*/ 5098112 h 6858001"/>
              <a:gd name="connsiteX375" fmla="*/ 5793598 w 12192001"/>
              <a:gd name="connsiteY375" fmla="*/ 5038215 h 6858001"/>
              <a:gd name="connsiteX376" fmla="*/ 5785195 w 12192001"/>
              <a:gd name="connsiteY376" fmla="*/ 4978317 h 6858001"/>
              <a:gd name="connsiteX377" fmla="*/ 5757886 w 12192001"/>
              <a:gd name="connsiteY377" fmla="*/ 4931255 h 6858001"/>
              <a:gd name="connsiteX378" fmla="*/ 5713772 w 12192001"/>
              <a:gd name="connsiteY378" fmla="*/ 4899167 h 6858001"/>
              <a:gd name="connsiteX379" fmla="*/ 5654952 w 12192001"/>
              <a:gd name="connsiteY379" fmla="*/ 4886332 h 6858001"/>
              <a:gd name="connsiteX380" fmla="*/ 6798646 w 12192001"/>
              <a:gd name="connsiteY380" fmla="*/ 4884523 h 6858001"/>
              <a:gd name="connsiteX381" fmla="*/ 6739490 w 12192001"/>
              <a:gd name="connsiteY381" fmla="*/ 4897358 h 6858001"/>
              <a:gd name="connsiteX382" fmla="*/ 6695124 w 12192001"/>
              <a:gd name="connsiteY382" fmla="*/ 4929446 h 6858001"/>
              <a:gd name="connsiteX383" fmla="*/ 6667659 w 12192001"/>
              <a:gd name="connsiteY383" fmla="*/ 4976508 h 6858001"/>
              <a:gd name="connsiteX384" fmla="*/ 6657095 w 12192001"/>
              <a:gd name="connsiteY384" fmla="*/ 5036406 h 6858001"/>
              <a:gd name="connsiteX385" fmla="*/ 6667659 w 12192001"/>
              <a:gd name="connsiteY385" fmla="*/ 5096303 h 6858001"/>
              <a:gd name="connsiteX386" fmla="*/ 6695124 w 12192001"/>
              <a:gd name="connsiteY386" fmla="*/ 5143365 h 6858001"/>
              <a:gd name="connsiteX387" fmla="*/ 6739490 w 12192001"/>
              <a:gd name="connsiteY387" fmla="*/ 5175453 h 6858001"/>
              <a:gd name="connsiteX388" fmla="*/ 6798646 w 12192001"/>
              <a:gd name="connsiteY388" fmla="*/ 5186149 h 6858001"/>
              <a:gd name="connsiteX389" fmla="*/ 6857801 w 12192001"/>
              <a:gd name="connsiteY389" fmla="*/ 5175453 h 6858001"/>
              <a:gd name="connsiteX390" fmla="*/ 6900055 w 12192001"/>
              <a:gd name="connsiteY390" fmla="*/ 5143365 h 6858001"/>
              <a:gd name="connsiteX391" fmla="*/ 6929632 w 12192001"/>
              <a:gd name="connsiteY391" fmla="*/ 5096303 h 6858001"/>
              <a:gd name="connsiteX392" fmla="*/ 6938083 w 12192001"/>
              <a:gd name="connsiteY392" fmla="*/ 5036406 h 6858001"/>
              <a:gd name="connsiteX393" fmla="*/ 6929632 w 12192001"/>
              <a:gd name="connsiteY393" fmla="*/ 4976508 h 6858001"/>
              <a:gd name="connsiteX394" fmla="*/ 6900055 w 12192001"/>
              <a:gd name="connsiteY394" fmla="*/ 4929446 h 6858001"/>
              <a:gd name="connsiteX395" fmla="*/ 6857801 w 12192001"/>
              <a:gd name="connsiteY395" fmla="*/ 4897358 h 6858001"/>
              <a:gd name="connsiteX396" fmla="*/ 6798646 w 12192001"/>
              <a:gd name="connsiteY396" fmla="*/ 4884523 h 6858001"/>
              <a:gd name="connsiteX397" fmla="*/ 5668186 w 12192001"/>
              <a:gd name="connsiteY397" fmla="*/ 4819657 h 6858001"/>
              <a:gd name="connsiteX398" fmla="*/ 5668186 w 12192001"/>
              <a:gd name="connsiteY398" fmla="*/ 4867282 h 6858001"/>
              <a:gd name="connsiteX399" fmla="*/ 5722165 w 12192001"/>
              <a:gd name="connsiteY399" fmla="*/ 4867282 h 6858001"/>
              <a:gd name="connsiteX400" fmla="*/ 5722165 w 12192001"/>
              <a:gd name="connsiteY400" fmla="*/ 4819657 h 6858001"/>
              <a:gd name="connsiteX401" fmla="*/ 5585641 w 12192001"/>
              <a:gd name="connsiteY401" fmla="*/ 4819657 h 6858001"/>
              <a:gd name="connsiteX402" fmla="*/ 5585641 w 12192001"/>
              <a:gd name="connsiteY402" fmla="*/ 4867282 h 6858001"/>
              <a:gd name="connsiteX403" fmla="*/ 5641199 w 12192001"/>
              <a:gd name="connsiteY403" fmla="*/ 4867282 h 6858001"/>
              <a:gd name="connsiteX404" fmla="*/ 5641199 w 12192001"/>
              <a:gd name="connsiteY404" fmla="*/ 4819657 h 6858001"/>
              <a:gd name="connsiteX405" fmla="*/ 6812634 w 12192001"/>
              <a:gd name="connsiteY405" fmla="*/ 4817803 h 6858001"/>
              <a:gd name="connsiteX406" fmla="*/ 6812634 w 12192001"/>
              <a:gd name="connsiteY406" fmla="*/ 4865428 h 6858001"/>
              <a:gd name="connsiteX407" fmla="*/ 6868197 w 12192001"/>
              <a:gd name="connsiteY407" fmla="*/ 4865428 h 6858001"/>
              <a:gd name="connsiteX408" fmla="*/ 6868197 w 12192001"/>
              <a:gd name="connsiteY408" fmla="*/ 4817803 h 6858001"/>
              <a:gd name="connsiteX409" fmla="*/ 6730084 w 12192001"/>
              <a:gd name="connsiteY409" fmla="*/ 4817803 h 6858001"/>
              <a:gd name="connsiteX410" fmla="*/ 6730084 w 12192001"/>
              <a:gd name="connsiteY410" fmla="*/ 4865428 h 6858001"/>
              <a:gd name="connsiteX411" fmla="*/ 6785647 w 12192001"/>
              <a:gd name="connsiteY411" fmla="*/ 4865428 h 6858001"/>
              <a:gd name="connsiteX412" fmla="*/ 6785647 w 12192001"/>
              <a:gd name="connsiteY412" fmla="*/ 4817803 h 6858001"/>
              <a:gd name="connsiteX413" fmla="*/ 4964935 w 12192001"/>
              <a:gd name="connsiteY413" fmla="*/ 1942625 h 6858001"/>
              <a:gd name="connsiteX414" fmla="*/ 4511987 w 12192001"/>
              <a:gd name="connsiteY414" fmla="*/ 2295352 h 6858001"/>
              <a:gd name="connsiteX415" fmla="*/ 4298529 w 12192001"/>
              <a:gd name="connsiteY415" fmla="*/ 2467160 h 6858001"/>
              <a:gd name="connsiteX416" fmla="*/ 4298529 w 12192001"/>
              <a:gd name="connsiteY416" fmla="*/ 4370062 h 6858001"/>
              <a:gd name="connsiteX417" fmla="*/ 4964935 w 12192001"/>
              <a:gd name="connsiteY417" fmla="*/ 4370062 h 6858001"/>
              <a:gd name="connsiteX418" fmla="*/ 7245477 w 12192001"/>
              <a:gd name="connsiteY418" fmla="*/ 1166886 h 6858001"/>
              <a:gd name="connsiteX419" fmla="*/ 7245477 w 12192001"/>
              <a:gd name="connsiteY419" fmla="*/ 3061486 h 6858001"/>
              <a:gd name="connsiteX420" fmla="*/ 7199321 w 12192001"/>
              <a:gd name="connsiteY420" fmla="*/ 3107695 h 6858001"/>
              <a:gd name="connsiteX421" fmla="*/ 7159458 w 12192001"/>
              <a:gd name="connsiteY421" fmla="*/ 3088792 h 6858001"/>
              <a:gd name="connsiteX422" fmla="*/ 5946802 w 12192001"/>
              <a:gd name="connsiteY422" fmla="*/ 1179489 h 6858001"/>
              <a:gd name="connsiteX423" fmla="*/ 5143251 w 12192001"/>
              <a:gd name="connsiteY423" fmla="*/ 1818024 h 6858001"/>
              <a:gd name="connsiteX424" fmla="*/ 5143251 w 12192001"/>
              <a:gd name="connsiteY424" fmla="*/ 4370061 h 6858001"/>
              <a:gd name="connsiteX425" fmla="*/ 5787346 w 12192001"/>
              <a:gd name="connsiteY425" fmla="*/ 4370061 h 6858001"/>
              <a:gd name="connsiteX426" fmla="*/ 5787346 w 12192001"/>
              <a:gd name="connsiteY426" fmla="*/ 4288144 h 6858001"/>
              <a:gd name="connsiteX427" fmla="*/ 5787346 w 12192001"/>
              <a:gd name="connsiteY427" fmla="*/ 2290623 h 6858001"/>
              <a:gd name="connsiteX428" fmla="*/ 5833502 w 12192001"/>
              <a:gd name="connsiteY428" fmla="*/ 2244415 h 6858001"/>
              <a:gd name="connsiteX429" fmla="*/ 5873366 w 12192001"/>
              <a:gd name="connsiteY429" fmla="*/ 2265419 h 6858001"/>
              <a:gd name="connsiteX430" fmla="*/ 7188830 w 12192001"/>
              <a:gd name="connsiteY430" fmla="*/ 4332253 h 6858001"/>
              <a:gd name="connsiteX431" fmla="*/ 7211909 w 12192001"/>
              <a:gd name="connsiteY431" fmla="*/ 4370061 h 6858001"/>
              <a:gd name="connsiteX432" fmla="*/ 7251771 w 12192001"/>
              <a:gd name="connsiteY432" fmla="*/ 4370061 h 6858001"/>
              <a:gd name="connsiteX433" fmla="*/ 7889573 w 12192001"/>
              <a:gd name="connsiteY433" fmla="*/ 4370061 h 6858001"/>
              <a:gd name="connsiteX434" fmla="*/ 7889573 w 12192001"/>
              <a:gd name="connsiteY434" fmla="*/ 1166886 h 6858001"/>
              <a:gd name="connsiteX435" fmla="*/ 0 w 12192001"/>
              <a:gd name="connsiteY435" fmla="*/ 0 h 6858001"/>
              <a:gd name="connsiteX436" fmla="*/ 1398494 w 12192001"/>
              <a:gd name="connsiteY436" fmla="*/ 0 h 6858001"/>
              <a:gd name="connsiteX437" fmla="*/ 1398494 w 12192001"/>
              <a:gd name="connsiteY437" fmla="*/ 2 h 6858001"/>
              <a:gd name="connsiteX438" fmla="*/ 12192001 w 12192001"/>
              <a:gd name="connsiteY438" fmla="*/ 2 h 6858001"/>
              <a:gd name="connsiteX439" fmla="*/ 12192001 w 12192001"/>
              <a:gd name="connsiteY439" fmla="*/ 6858001 h 6858001"/>
              <a:gd name="connsiteX440" fmla="*/ 3 w 12192001"/>
              <a:gd name="connsiteY440" fmla="*/ 6858001 h 6858001"/>
              <a:gd name="connsiteX441" fmla="*/ 3 w 12192001"/>
              <a:gd name="connsiteY441" fmla="*/ 1741488 h 6858001"/>
              <a:gd name="connsiteX442" fmla="*/ 0 w 12192001"/>
              <a:gd name="connsiteY442" fmla="*/ 174148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Lst>
            <a:rect l="l" t="t" r="r" b="b"/>
            <a:pathLst>
              <a:path w="12192001" h="6858001">
                <a:moveTo>
                  <a:pt x="5127629" y="4975227"/>
                </a:moveTo>
                <a:lnTo>
                  <a:pt x="5164139" y="5075240"/>
                </a:lnTo>
                <a:lnTo>
                  <a:pt x="5091115" y="5075240"/>
                </a:lnTo>
                <a:close/>
                <a:moveTo>
                  <a:pt x="7904762" y="4965707"/>
                </a:moveTo>
                <a:lnTo>
                  <a:pt x="7941274" y="5070482"/>
                </a:lnTo>
                <a:lnTo>
                  <a:pt x="7866661" y="5070482"/>
                </a:lnTo>
                <a:close/>
                <a:moveTo>
                  <a:pt x="4322764" y="4965706"/>
                </a:moveTo>
                <a:lnTo>
                  <a:pt x="4359276" y="5070481"/>
                </a:lnTo>
                <a:lnTo>
                  <a:pt x="4284663" y="5070481"/>
                </a:lnTo>
                <a:close/>
                <a:moveTo>
                  <a:pt x="7053278" y="4946652"/>
                </a:moveTo>
                <a:cubicBezTo>
                  <a:pt x="7053278" y="4946652"/>
                  <a:pt x="7053278" y="4946652"/>
                  <a:pt x="7120373" y="4946652"/>
                </a:cubicBezTo>
                <a:cubicBezTo>
                  <a:pt x="7135049" y="4946652"/>
                  <a:pt x="7145533" y="4950830"/>
                  <a:pt x="7153920" y="4957096"/>
                </a:cubicBezTo>
                <a:cubicBezTo>
                  <a:pt x="7160210" y="4963363"/>
                  <a:pt x="7164403" y="4973807"/>
                  <a:pt x="7164403" y="4986340"/>
                </a:cubicBezTo>
                <a:cubicBezTo>
                  <a:pt x="7164403" y="5000961"/>
                  <a:pt x="7160210" y="5011406"/>
                  <a:pt x="7153920" y="5017672"/>
                </a:cubicBezTo>
                <a:cubicBezTo>
                  <a:pt x="7145533" y="5023938"/>
                  <a:pt x="7135049" y="5026027"/>
                  <a:pt x="7120373" y="5026027"/>
                </a:cubicBezTo>
                <a:lnTo>
                  <a:pt x="7053278" y="5026027"/>
                </a:lnTo>
                <a:cubicBezTo>
                  <a:pt x="7053278" y="5026027"/>
                  <a:pt x="7053278" y="5026027"/>
                  <a:pt x="7053278" y="4946652"/>
                </a:cubicBezTo>
                <a:close/>
                <a:moveTo>
                  <a:pt x="5910062" y="4941895"/>
                </a:moveTo>
                <a:cubicBezTo>
                  <a:pt x="5910062" y="4941895"/>
                  <a:pt x="5910062" y="4941895"/>
                  <a:pt x="5980246" y="4941895"/>
                </a:cubicBezTo>
                <a:cubicBezTo>
                  <a:pt x="5995132" y="4941895"/>
                  <a:pt x="6005762" y="4946156"/>
                  <a:pt x="6012143" y="4952548"/>
                </a:cubicBezTo>
                <a:cubicBezTo>
                  <a:pt x="6020649" y="4958940"/>
                  <a:pt x="6022775" y="4969593"/>
                  <a:pt x="6022775" y="4982377"/>
                </a:cubicBezTo>
                <a:cubicBezTo>
                  <a:pt x="6022775" y="4997291"/>
                  <a:pt x="6020649" y="5007944"/>
                  <a:pt x="6012143" y="5014336"/>
                </a:cubicBezTo>
                <a:cubicBezTo>
                  <a:pt x="6005762" y="5020728"/>
                  <a:pt x="5995132" y="5022858"/>
                  <a:pt x="5980246" y="5022858"/>
                </a:cubicBezTo>
                <a:lnTo>
                  <a:pt x="5910062" y="5022858"/>
                </a:lnTo>
                <a:cubicBezTo>
                  <a:pt x="5910062" y="5022858"/>
                  <a:pt x="5910062" y="5022858"/>
                  <a:pt x="5910062" y="4941895"/>
                </a:cubicBezTo>
                <a:close/>
                <a:moveTo>
                  <a:pt x="5655753" y="4940307"/>
                </a:moveTo>
                <a:cubicBezTo>
                  <a:pt x="5668405" y="4940307"/>
                  <a:pt x="5681060" y="4942447"/>
                  <a:pt x="5691614" y="4948866"/>
                </a:cubicBezTo>
                <a:cubicBezTo>
                  <a:pt x="5700047" y="4955285"/>
                  <a:pt x="5708484" y="4961704"/>
                  <a:pt x="5714813" y="4970263"/>
                </a:cubicBezTo>
                <a:cubicBezTo>
                  <a:pt x="5721144" y="4980961"/>
                  <a:pt x="5725358" y="4991660"/>
                  <a:pt x="5727473" y="5002358"/>
                </a:cubicBezTo>
                <a:cubicBezTo>
                  <a:pt x="5731686" y="5015196"/>
                  <a:pt x="5731686" y="5028034"/>
                  <a:pt x="5731686" y="5038733"/>
                </a:cubicBezTo>
                <a:cubicBezTo>
                  <a:pt x="5731686" y="5051571"/>
                  <a:pt x="5731686" y="5064409"/>
                  <a:pt x="5727473" y="5075107"/>
                </a:cubicBezTo>
                <a:cubicBezTo>
                  <a:pt x="5725358" y="5085806"/>
                  <a:pt x="5721144" y="5096504"/>
                  <a:pt x="5714813" y="5105063"/>
                </a:cubicBezTo>
                <a:cubicBezTo>
                  <a:pt x="5708484" y="5115761"/>
                  <a:pt x="5700047" y="5122180"/>
                  <a:pt x="5691614" y="5128600"/>
                </a:cubicBezTo>
                <a:cubicBezTo>
                  <a:pt x="5681060" y="5132879"/>
                  <a:pt x="5668405" y="5137158"/>
                  <a:pt x="5655753" y="5137158"/>
                </a:cubicBezTo>
                <a:cubicBezTo>
                  <a:pt x="5640987" y="5137158"/>
                  <a:pt x="5628325" y="5132879"/>
                  <a:pt x="5619894" y="5128600"/>
                </a:cubicBezTo>
                <a:cubicBezTo>
                  <a:pt x="5609340" y="5122180"/>
                  <a:pt x="5600903" y="5115761"/>
                  <a:pt x="5594574" y="5105063"/>
                </a:cubicBezTo>
                <a:cubicBezTo>
                  <a:pt x="5588245" y="5096504"/>
                  <a:pt x="5584033" y="5085806"/>
                  <a:pt x="5581917" y="5075107"/>
                </a:cubicBezTo>
                <a:cubicBezTo>
                  <a:pt x="5579808" y="5064409"/>
                  <a:pt x="5577700" y="5051571"/>
                  <a:pt x="5577700" y="5038733"/>
                </a:cubicBezTo>
                <a:cubicBezTo>
                  <a:pt x="5577700" y="5028034"/>
                  <a:pt x="5579808" y="5015196"/>
                  <a:pt x="5581917" y="5002358"/>
                </a:cubicBezTo>
                <a:cubicBezTo>
                  <a:pt x="5584033" y="4991660"/>
                  <a:pt x="5588245" y="4980961"/>
                  <a:pt x="5594574" y="4970263"/>
                </a:cubicBezTo>
                <a:cubicBezTo>
                  <a:pt x="5600903" y="4961704"/>
                  <a:pt x="5609340" y="4955285"/>
                  <a:pt x="5619894" y="4948866"/>
                </a:cubicBezTo>
                <a:cubicBezTo>
                  <a:pt x="5628325" y="4942447"/>
                  <a:pt x="5640987" y="4940307"/>
                  <a:pt x="5655753" y="4940307"/>
                </a:cubicBezTo>
                <a:close/>
                <a:moveTo>
                  <a:pt x="6798644" y="4938498"/>
                </a:moveTo>
                <a:cubicBezTo>
                  <a:pt x="6811301" y="4938498"/>
                  <a:pt x="6823957" y="4940638"/>
                  <a:pt x="6834504" y="4947057"/>
                </a:cubicBezTo>
                <a:cubicBezTo>
                  <a:pt x="6842942" y="4953476"/>
                  <a:pt x="6851380" y="4959895"/>
                  <a:pt x="6857708" y="4968454"/>
                </a:cubicBezTo>
                <a:cubicBezTo>
                  <a:pt x="6864036" y="4979152"/>
                  <a:pt x="6868255" y="4989851"/>
                  <a:pt x="6870364" y="5000549"/>
                </a:cubicBezTo>
                <a:cubicBezTo>
                  <a:pt x="6874583" y="5013387"/>
                  <a:pt x="6874583" y="5026225"/>
                  <a:pt x="6874583" y="5036924"/>
                </a:cubicBezTo>
                <a:cubicBezTo>
                  <a:pt x="6874583" y="5049762"/>
                  <a:pt x="6874583" y="5062600"/>
                  <a:pt x="6870364" y="5073298"/>
                </a:cubicBezTo>
                <a:cubicBezTo>
                  <a:pt x="6868255" y="5083997"/>
                  <a:pt x="6864036" y="5094695"/>
                  <a:pt x="6857708" y="5103254"/>
                </a:cubicBezTo>
                <a:cubicBezTo>
                  <a:pt x="6851380" y="5113952"/>
                  <a:pt x="6842942" y="5120371"/>
                  <a:pt x="6834504" y="5126791"/>
                </a:cubicBezTo>
                <a:cubicBezTo>
                  <a:pt x="6823957" y="5131070"/>
                  <a:pt x="6811301" y="5135349"/>
                  <a:pt x="6798644" y="5135349"/>
                </a:cubicBezTo>
                <a:cubicBezTo>
                  <a:pt x="6783878" y="5135349"/>
                  <a:pt x="6771221" y="5131070"/>
                  <a:pt x="6762784" y="5126791"/>
                </a:cubicBezTo>
                <a:cubicBezTo>
                  <a:pt x="6752237" y="5120371"/>
                  <a:pt x="6743799" y="5113952"/>
                  <a:pt x="6737471" y="5103254"/>
                </a:cubicBezTo>
                <a:cubicBezTo>
                  <a:pt x="6731142" y="5094695"/>
                  <a:pt x="6726924" y="5083997"/>
                  <a:pt x="6724814" y="5073298"/>
                </a:cubicBezTo>
                <a:cubicBezTo>
                  <a:pt x="6722705" y="5062600"/>
                  <a:pt x="6720595" y="5049762"/>
                  <a:pt x="6720595" y="5036924"/>
                </a:cubicBezTo>
                <a:cubicBezTo>
                  <a:pt x="6720595" y="5026225"/>
                  <a:pt x="6722705" y="5013387"/>
                  <a:pt x="6724814" y="5000549"/>
                </a:cubicBezTo>
                <a:cubicBezTo>
                  <a:pt x="6726924" y="4989851"/>
                  <a:pt x="6731142" y="4979152"/>
                  <a:pt x="6737471" y="4968454"/>
                </a:cubicBezTo>
                <a:cubicBezTo>
                  <a:pt x="6743799" y="4959895"/>
                  <a:pt x="6752237" y="4953476"/>
                  <a:pt x="6762784" y="4947057"/>
                </a:cubicBezTo>
                <a:cubicBezTo>
                  <a:pt x="6771221" y="4940638"/>
                  <a:pt x="6783878" y="4938498"/>
                  <a:pt x="6798644" y="4938498"/>
                </a:cubicBezTo>
                <a:close/>
                <a:moveTo>
                  <a:pt x="5095878" y="4900614"/>
                </a:moveTo>
                <a:lnTo>
                  <a:pt x="4991103" y="5184777"/>
                </a:lnTo>
                <a:lnTo>
                  <a:pt x="5053015" y="5184777"/>
                </a:lnTo>
                <a:lnTo>
                  <a:pt x="5075241" y="5122865"/>
                </a:lnTo>
                <a:lnTo>
                  <a:pt x="5184777" y="5122865"/>
                </a:lnTo>
                <a:lnTo>
                  <a:pt x="5205414" y="5184777"/>
                </a:lnTo>
                <a:lnTo>
                  <a:pt x="5268916" y="5184777"/>
                </a:lnTo>
                <a:lnTo>
                  <a:pt x="5164139" y="4900614"/>
                </a:lnTo>
                <a:close/>
                <a:moveTo>
                  <a:pt x="6989778" y="4897439"/>
                </a:moveTo>
                <a:cubicBezTo>
                  <a:pt x="6989778" y="4897439"/>
                  <a:pt x="6989778" y="4897439"/>
                  <a:pt x="6989778" y="5181602"/>
                </a:cubicBezTo>
                <a:cubicBezTo>
                  <a:pt x="6989778" y="5181602"/>
                  <a:pt x="6989778" y="5181602"/>
                  <a:pt x="7053005" y="5181602"/>
                </a:cubicBezTo>
                <a:cubicBezTo>
                  <a:pt x="7053005" y="5181602"/>
                  <a:pt x="7053005" y="5181602"/>
                  <a:pt x="7053005" y="5072147"/>
                </a:cubicBezTo>
                <a:cubicBezTo>
                  <a:pt x="7053005" y="5072147"/>
                  <a:pt x="7053005" y="5072147"/>
                  <a:pt x="7114123" y="5072147"/>
                </a:cubicBezTo>
                <a:cubicBezTo>
                  <a:pt x="7130984" y="5072147"/>
                  <a:pt x="7141521" y="5074252"/>
                  <a:pt x="7149952" y="5082671"/>
                </a:cubicBezTo>
                <a:cubicBezTo>
                  <a:pt x="7156274" y="5088986"/>
                  <a:pt x="7160489" y="5099511"/>
                  <a:pt x="7162597" y="5114245"/>
                </a:cubicBezTo>
                <a:cubicBezTo>
                  <a:pt x="7164704" y="5126875"/>
                  <a:pt x="7164704" y="5137399"/>
                  <a:pt x="7166812" y="5150029"/>
                </a:cubicBezTo>
                <a:cubicBezTo>
                  <a:pt x="7166812" y="5162658"/>
                  <a:pt x="7168919" y="5173183"/>
                  <a:pt x="7173134" y="5181602"/>
                </a:cubicBezTo>
                <a:cubicBezTo>
                  <a:pt x="7173134" y="5181602"/>
                  <a:pt x="7173134" y="5181602"/>
                  <a:pt x="7234253" y="5181602"/>
                </a:cubicBezTo>
                <a:cubicBezTo>
                  <a:pt x="7232146" y="5179497"/>
                  <a:pt x="7230038" y="5173183"/>
                  <a:pt x="7227931" y="5168973"/>
                </a:cubicBezTo>
                <a:cubicBezTo>
                  <a:pt x="7227931" y="5162658"/>
                  <a:pt x="7225823" y="5156343"/>
                  <a:pt x="7225823" y="5150029"/>
                </a:cubicBezTo>
                <a:cubicBezTo>
                  <a:pt x="7223716" y="5143714"/>
                  <a:pt x="7223716" y="5137399"/>
                  <a:pt x="7223716" y="5131084"/>
                </a:cubicBezTo>
                <a:cubicBezTo>
                  <a:pt x="7223716" y="5124770"/>
                  <a:pt x="7223716" y="5120560"/>
                  <a:pt x="7223716" y="5114245"/>
                </a:cubicBezTo>
                <a:cubicBezTo>
                  <a:pt x="7221608" y="5107930"/>
                  <a:pt x="7221608" y="5101616"/>
                  <a:pt x="7219500" y="5093196"/>
                </a:cubicBezTo>
                <a:cubicBezTo>
                  <a:pt x="7219500" y="5086881"/>
                  <a:pt x="7217393" y="5080567"/>
                  <a:pt x="7213178" y="5074252"/>
                </a:cubicBezTo>
                <a:cubicBezTo>
                  <a:pt x="7208963" y="5067937"/>
                  <a:pt x="7206855" y="5063727"/>
                  <a:pt x="7200533" y="5057412"/>
                </a:cubicBezTo>
                <a:cubicBezTo>
                  <a:pt x="7196317" y="5053203"/>
                  <a:pt x="7189995" y="5051098"/>
                  <a:pt x="7181565" y="5048993"/>
                </a:cubicBezTo>
                <a:cubicBezTo>
                  <a:pt x="7181565" y="5048993"/>
                  <a:pt x="7181565" y="5048993"/>
                  <a:pt x="7181565" y="5046888"/>
                </a:cubicBezTo>
                <a:cubicBezTo>
                  <a:pt x="7198425" y="5040573"/>
                  <a:pt x="7208963" y="5032154"/>
                  <a:pt x="7215285" y="5019524"/>
                </a:cubicBezTo>
                <a:cubicBezTo>
                  <a:pt x="7223716" y="5006895"/>
                  <a:pt x="7225823" y="4994265"/>
                  <a:pt x="7225823" y="4977426"/>
                </a:cubicBezTo>
                <a:cubicBezTo>
                  <a:pt x="7225823" y="4964796"/>
                  <a:pt x="7225823" y="4956377"/>
                  <a:pt x="7221608" y="4945852"/>
                </a:cubicBezTo>
                <a:cubicBezTo>
                  <a:pt x="7217393" y="4937433"/>
                  <a:pt x="7211070" y="4929013"/>
                  <a:pt x="7204748" y="4920593"/>
                </a:cubicBezTo>
                <a:cubicBezTo>
                  <a:pt x="7196317" y="4914279"/>
                  <a:pt x="7187887" y="4907964"/>
                  <a:pt x="7177350" y="4903754"/>
                </a:cubicBezTo>
                <a:cubicBezTo>
                  <a:pt x="7166812" y="4899544"/>
                  <a:pt x="7156274" y="4897439"/>
                  <a:pt x="7143629" y="4897439"/>
                </a:cubicBezTo>
                <a:close/>
                <a:moveTo>
                  <a:pt x="8669216" y="4895898"/>
                </a:moveTo>
                <a:lnTo>
                  <a:pt x="8669216" y="5179641"/>
                </a:lnTo>
                <a:lnTo>
                  <a:pt x="8727787" y="5179641"/>
                </a:lnTo>
                <a:lnTo>
                  <a:pt x="8727787" y="4990913"/>
                </a:lnTo>
                <a:lnTo>
                  <a:pt x="8846230" y="5179641"/>
                </a:lnTo>
                <a:lnTo>
                  <a:pt x="8908706" y="5179641"/>
                </a:lnTo>
                <a:lnTo>
                  <a:pt x="8908706" y="4895898"/>
                </a:lnTo>
                <a:lnTo>
                  <a:pt x="8850135" y="4895898"/>
                </a:lnTo>
                <a:lnTo>
                  <a:pt x="8850135" y="5087230"/>
                </a:lnTo>
                <a:lnTo>
                  <a:pt x="8730390" y="4895898"/>
                </a:lnTo>
                <a:close/>
                <a:moveTo>
                  <a:pt x="8394584" y="4895898"/>
                </a:moveTo>
                <a:lnTo>
                  <a:pt x="8394584" y="5179641"/>
                </a:lnTo>
                <a:lnTo>
                  <a:pt x="8610645" y="5179641"/>
                </a:lnTo>
                <a:lnTo>
                  <a:pt x="8610645" y="5126277"/>
                </a:lnTo>
                <a:lnTo>
                  <a:pt x="8458361" y="5126277"/>
                </a:lnTo>
                <a:lnTo>
                  <a:pt x="8458361" y="5057293"/>
                </a:lnTo>
                <a:lnTo>
                  <a:pt x="8596328" y="5057293"/>
                </a:lnTo>
                <a:lnTo>
                  <a:pt x="8596328" y="5009135"/>
                </a:lnTo>
                <a:lnTo>
                  <a:pt x="8458361" y="5009135"/>
                </a:lnTo>
                <a:lnTo>
                  <a:pt x="8458361" y="4947961"/>
                </a:lnTo>
                <a:lnTo>
                  <a:pt x="8606740" y="4947961"/>
                </a:lnTo>
                <a:lnTo>
                  <a:pt x="8606740" y="4895898"/>
                </a:lnTo>
                <a:close/>
                <a:moveTo>
                  <a:pt x="7545957" y="4895898"/>
                </a:moveTo>
                <a:lnTo>
                  <a:pt x="7545957" y="4947961"/>
                </a:lnTo>
                <a:lnTo>
                  <a:pt x="7629258" y="4947961"/>
                </a:lnTo>
                <a:lnTo>
                  <a:pt x="7629258" y="5179641"/>
                </a:lnTo>
                <a:lnTo>
                  <a:pt x="7691733" y="5179641"/>
                </a:lnTo>
                <a:lnTo>
                  <a:pt x="7691733" y="4947961"/>
                </a:lnTo>
                <a:lnTo>
                  <a:pt x="7777637" y="4947961"/>
                </a:lnTo>
                <a:lnTo>
                  <a:pt x="7777637" y="4895898"/>
                </a:lnTo>
                <a:close/>
                <a:moveTo>
                  <a:pt x="7297356" y="4895898"/>
                </a:moveTo>
                <a:lnTo>
                  <a:pt x="7297356" y="5179641"/>
                </a:lnTo>
                <a:lnTo>
                  <a:pt x="7512116" y="5179641"/>
                </a:lnTo>
                <a:lnTo>
                  <a:pt x="7512116" y="5126277"/>
                </a:lnTo>
                <a:lnTo>
                  <a:pt x="7358530" y="5126277"/>
                </a:lnTo>
                <a:lnTo>
                  <a:pt x="7358530" y="5057293"/>
                </a:lnTo>
                <a:lnTo>
                  <a:pt x="7496497" y="5057293"/>
                </a:lnTo>
                <a:lnTo>
                  <a:pt x="7496497" y="5009135"/>
                </a:lnTo>
                <a:lnTo>
                  <a:pt x="7358530" y="5009135"/>
                </a:lnTo>
                <a:lnTo>
                  <a:pt x="7358530" y="4947961"/>
                </a:lnTo>
                <a:lnTo>
                  <a:pt x="7509513" y="4947961"/>
                </a:lnTo>
                <a:lnTo>
                  <a:pt x="7509513" y="4895898"/>
                </a:lnTo>
                <a:close/>
                <a:moveTo>
                  <a:pt x="6425301" y="4895898"/>
                </a:moveTo>
                <a:lnTo>
                  <a:pt x="6425301" y="5179641"/>
                </a:lnTo>
                <a:lnTo>
                  <a:pt x="6487777" y="5179641"/>
                </a:lnTo>
                <a:lnTo>
                  <a:pt x="6487777" y="5063801"/>
                </a:lnTo>
                <a:lnTo>
                  <a:pt x="6606220" y="5063801"/>
                </a:lnTo>
                <a:lnTo>
                  <a:pt x="6606220" y="5015643"/>
                </a:lnTo>
                <a:lnTo>
                  <a:pt x="6487777" y="5015643"/>
                </a:lnTo>
                <a:lnTo>
                  <a:pt x="6487777" y="4947961"/>
                </a:lnTo>
                <a:lnTo>
                  <a:pt x="6624442" y="4947961"/>
                </a:lnTo>
                <a:lnTo>
                  <a:pt x="6624442" y="4895898"/>
                </a:lnTo>
                <a:close/>
                <a:moveTo>
                  <a:pt x="5251281" y="4895898"/>
                </a:moveTo>
                <a:lnTo>
                  <a:pt x="5251281" y="4947961"/>
                </a:lnTo>
                <a:lnTo>
                  <a:pt x="5334582" y="4947961"/>
                </a:lnTo>
                <a:lnTo>
                  <a:pt x="5334582" y="5179641"/>
                </a:lnTo>
                <a:lnTo>
                  <a:pt x="5397056" y="5179641"/>
                </a:lnTo>
                <a:lnTo>
                  <a:pt x="5397056" y="4947961"/>
                </a:lnTo>
                <a:lnTo>
                  <a:pt x="5482960" y="4947961"/>
                </a:lnTo>
                <a:lnTo>
                  <a:pt x="5482960" y="4895898"/>
                </a:lnTo>
                <a:close/>
                <a:moveTo>
                  <a:pt x="3962722" y="4895898"/>
                </a:moveTo>
                <a:lnTo>
                  <a:pt x="3962722" y="4947961"/>
                </a:lnTo>
                <a:lnTo>
                  <a:pt x="4048627" y="4947961"/>
                </a:lnTo>
                <a:lnTo>
                  <a:pt x="4048627" y="5179641"/>
                </a:lnTo>
                <a:lnTo>
                  <a:pt x="4109800" y="5179641"/>
                </a:lnTo>
                <a:lnTo>
                  <a:pt x="4109800" y="4947961"/>
                </a:lnTo>
                <a:lnTo>
                  <a:pt x="4195703" y="4947961"/>
                </a:lnTo>
                <a:lnTo>
                  <a:pt x="4195703" y="4895898"/>
                </a:lnTo>
                <a:close/>
                <a:moveTo>
                  <a:pt x="3421267" y="4895898"/>
                </a:moveTo>
                <a:lnTo>
                  <a:pt x="3421267" y="5179641"/>
                </a:lnTo>
                <a:lnTo>
                  <a:pt x="3481142" y="5179641"/>
                </a:lnTo>
                <a:lnTo>
                  <a:pt x="3481142" y="4990913"/>
                </a:lnTo>
                <a:lnTo>
                  <a:pt x="3598282" y="5179641"/>
                </a:lnTo>
                <a:lnTo>
                  <a:pt x="3660758" y="5179641"/>
                </a:lnTo>
                <a:lnTo>
                  <a:pt x="3660758" y="4895898"/>
                </a:lnTo>
                <a:lnTo>
                  <a:pt x="3602186" y="4895898"/>
                </a:lnTo>
                <a:lnTo>
                  <a:pt x="3602186" y="5087230"/>
                </a:lnTo>
                <a:lnTo>
                  <a:pt x="3485047" y="4895898"/>
                </a:lnTo>
                <a:close/>
                <a:moveTo>
                  <a:pt x="3283300" y="4895898"/>
                </a:moveTo>
                <a:lnTo>
                  <a:pt x="3283300" y="5179641"/>
                </a:lnTo>
                <a:lnTo>
                  <a:pt x="3345778" y="5179641"/>
                </a:lnTo>
                <a:lnTo>
                  <a:pt x="3345778" y="4895898"/>
                </a:lnTo>
                <a:close/>
                <a:moveTo>
                  <a:pt x="4760585" y="4895897"/>
                </a:moveTo>
                <a:lnTo>
                  <a:pt x="4760585" y="5179640"/>
                </a:lnTo>
                <a:lnTo>
                  <a:pt x="4961029" y="5179640"/>
                </a:lnTo>
                <a:lnTo>
                  <a:pt x="4961029" y="5126276"/>
                </a:lnTo>
                <a:lnTo>
                  <a:pt x="4823061" y="5126276"/>
                </a:lnTo>
                <a:lnTo>
                  <a:pt x="4823061" y="4895897"/>
                </a:lnTo>
                <a:close/>
                <a:moveTo>
                  <a:pt x="4510684" y="4895897"/>
                </a:moveTo>
                <a:lnTo>
                  <a:pt x="4510684" y="5179640"/>
                </a:lnTo>
                <a:lnTo>
                  <a:pt x="4711126" y="5179640"/>
                </a:lnTo>
                <a:lnTo>
                  <a:pt x="4711126" y="5126276"/>
                </a:lnTo>
                <a:lnTo>
                  <a:pt x="4573158" y="5126276"/>
                </a:lnTo>
                <a:lnTo>
                  <a:pt x="4573158" y="4895897"/>
                </a:lnTo>
                <a:close/>
                <a:moveTo>
                  <a:pt x="7873011" y="4892682"/>
                </a:moveTo>
                <a:lnTo>
                  <a:pt x="7765061" y="5181608"/>
                </a:lnTo>
                <a:lnTo>
                  <a:pt x="7828561" y="5181608"/>
                </a:lnTo>
                <a:lnTo>
                  <a:pt x="7849199" y="5118108"/>
                </a:lnTo>
                <a:lnTo>
                  <a:pt x="7957149" y="5118108"/>
                </a:lnTo>
                <a:lnTo>
                  <a:pt x="7977786" y="5181608"/>
                </a:lnTo>
                <a:lnTo>
                  <a:pt x="8044461" y="5181608"/>
                </a:lnTo>
                <a:lnTo>
                  <a:pt x="7936511" y="4892682"/>
                </a:lnTo>
                <a:close/>
                <a:moveTo>
                  <a:pt x="5849737" y="4892682"/>
                </a:moveTo>
                <a:cubicBezTo>
                  <a:pt x="5849737" y="4892682"/>
                  <a:pt x="5849737" y="4892682"/>
                  <a:pt x="5849737" y="5181608"/>
                </a:cubicBezTo>
                <a:cubicBezTo>
                  <a:pt x="5849737" y="5181608"/>
                  <a:pt x="5849737" y="5181608"/>
                  <a:pt x="5910857" y="5181608"/>
                </a:cubicBezTo>
                <a:cubicBezTo>
                  <a:pt x="5910857" y="5181608"/>
                  <a:pt x="5910857" y="5181608"/>
                  <a:pt x="5910857" y="5070318"/>
                </a:cubicBezTo>
                <a:cubicBezTo>
                  <a:pt x="5910857" y="5070318"/>
                  <a:pt x="5910857" y="5070318"/>
                  <a:pt x="5974083" y="5070318"/>
                </a:cubicBezTo>
                <a:cubicBezTo>
                  <a:pt x="5988836" y="5070318"/>
                  <a:pt x="6001480" y="5072458"/>
                  <a:pt x="6007807" y="5081019"/>
                </a:cubicBezTo>
                <a:cubicBezTo>
                  <a:pt x="6014126" y="5087440"/>
                  <a:pt x="6020449" y="5098141"/>
                  <a:pt x="6022559" y="5113122"/>
                </a:cubicBezTo>
                <a:cubicBezTo>
                  <a:pt x="6022559" y="5125963"/>
                  <a:pt x="6024663" y="5136664"/>
                  <a:pt x="6024663" y="5149505"/>
                </a:cubicBezTo>
                <a:cubicBezTo>
                  <a:pt x="6026772" y="5162347"/>
                  <a:pt x="6028878" y="5173047"/>
                  <a:pt x="6030990" y="5181608"/>
                </a:cubicBezTo>
                <a:cubicBezTo>
                  <a:pt x="6030990" y="5181608"/>
                  <a:pt x="6030990" y="5181608"/>
                  <a:pt x="6094212" y="5181608"/>
                </a:cubicBezTo>
                <a:cubicBezTo>
                  <a:pt x="6092108" y="5179468"/>
                  <a:pt x="6089997" y="5173047"/>
                  <a:pt x="6087892" y="5168767"/>
                </a:cubicBezTo>
                <a:cubicBezTo>
                  <a:pt x="6085782" y="5162347"/>
                  <a:pt x="6085782" y="5155926"/>
                  <a:pt x="6083679" y="5149505"/>
                </a:cubicBezTo>
                <a:cubicBezTo>
                  <a:pt x="6083679" y="5143085"/>
                  <a:pt x="6083679" y="5136664"/>
                  <a:pt x="6083679" y="5130244"/>
                </a:cubicBezTo>
                <a:cubicBezTo>
                  <a:pt x="6083679" y="5123823"/>
                  <a:pt x="6081567" y="5119543"/>
                  <a:pt x="6081567" y="5113122"/>
                </a:cubicBezTo>
                <a:cubicBezTo>
                  <a:pt x="6081567" y="5106702"/>
                  <a:pt x="6081567" y="5100281"/>
                  <a:pt x="6079461" y="5091720"/>
                </a:cubicBezTo>
                <a:cubicBezTo>
                  <a:pt x="6077352" y="5085300"/>
                  <a:pt x="6075244" y="5078879"/>
                  <a:pt x="6073138" y="5072458"/>
                </a:cubicBezTo>
                <a:cubicBezTo>
                  <a:pt x="6068925" y="5066038"/>
                  <a:pt x="6064709" y="5061757"/>
                  <a:pt x="6060496" y="5055337"/>
                </a:cubicBezTo>
                <a:cubicBezTo>
                  <a:pt x="6054172" y="5051056"/>
                  <a:pt x="6047846" y="5048916"/>
                  <a:pt x="6041526" y="5046776"/>
                </a:cubicBezTo>
                <a:cubicBezTo>
                  <a:pt x="6041526" y="5046776"/>
                  <a:pt x="6041526" y="5046776"/>
                  <a:pt x="6041526" y="5044636"/>
                </a:cubicBezTo>
                <a:cubicBezTo>
                  <a:pt x="6056276" y="5038215"/>
                  <a:pt x="6068925" y="5029655"/>
                  <a:pt x="6075244" y="5016813"/>
                </a:cubicBezTo>
                <a:cubicBezTo>
                  <a:pt x="6081567" y="5003972"/>
                  <a:pt x="6085782" y="4991131"/>
                  <a:pt x="6085782" y="4974010"/>
                </a:cubicBezTo>
                <a:cubicBezTo>
                  <a:pt x="6085782" y="4961168"/>
                  <a:pt x="6083679" y="4952608"/>
                  <a:pt x="6079461" y="4941907"/>
                </a:cubicBezTo>
                <a:cubicBezTo>
                  <a:pt x="6075244" y="4933346"/>
                  <a:pt x="6071029" y="4924785"/>
                  <a:pt x="6062599" y="4916224"/>
                </a:cubicBezTo>
                <a:cubicBezTo>
                  <a:pt x="6056276" y="4909804"/>
                  <a:pt x="6047846" y="4903383"/>
                  <a:pt x="6037313" y="4899103"/>
                </a:cubicBezTo>
                <a:cubicBezTo>
                  <a:pt x="6026772" y="4894822"/>
                  <a:pt x="6016235" y="4892682"/>
                  <a:pt x="6001480" y="4892682"/>
                </a:cubicBezTo>
                <a:close/>
                <a:moveTo>
                  <a:pt x="4291013" y="4892681"/>
                </a:moveTo>
                <a:lnTo>
                  <a:pt x="4183063" y="5181607"/>
                </a:lnTo>
                <a:lnTo>
                  <a:pt x="4246564" y="5181607"/>
                </a:lnTo>
                <a:lnTo>
                  <a:pt x="4270376" y="5118107"/>
                </a:lnTo>
                <a:lnTo>
                  <a:pt x="4375151" y="5118107"/>
                </a:lnTo>
                <a:lnTo>
                  <a:pt x="4395788" y="5181607"/>
                </a:lnTo>
                <a:lnTo>
                  <a:pt x="4462464" y="5181607"/>
                </a:lnTo>
                <a:lnTo>
                  <a:pt x="4356101" y="4892681"/>
                </a:lnTo>
                <a:close/>
                <a:moveTo>
                  <a:pt x="8205783" y="4889390"/>
                </a:moveTo>
                <a:cubicBezTo>
                  <a:pt x="8182716" y="4889390"/>
                  <a:pt x="8163844" y="4893600"/>
                  <a:pt x="8147068" y="4902018"/>
                </a:cubicBezTo>
                <a:cubicBezTo>
                  <a:pt x="8128195" y="4908332"/>
                  <a:pt x="8115613" y="4918856"/>
                  <a:pt x="8103031" y="4933588"/>
                </a:cubicBezTo>
                <a:cubicBezTo>
                  <a:pt x="8090449" y="4946216"/>
                  <a:pt x="8082061" y="4963054"/>
                  <a:pt x="8075770" y="4979891"/>
                </a:cubicBezTo>
                <a:cubicBezTo>
                  <a:pt x="8069479" y="4998833"/>
                  <a:pt x="8065285" y="5017775"/>
                  <a:pt x="8065285" y="5038822"/>
                </a:cubicBezTo>
                <a:cubicBezTo>
                  <a:pt x="8065285" y="5059869"/>
                  <a:pt x="8069479" y="5078811"/>
                  <a:pt x="8075770" y="5097753"/>
                </a:cubicBezTo>
                <a:cubicBezTo>
                  <a:pt x="8082061" y="5116695"/>
                  <a:pt x="8090449" y="5131428"/>
                  <a:pt x="8103031" y="5144056"/>
                </a:cubicBezTo>
                <a:cubicBezTo>
                  <a:pt x="8115613" y="5158788"/>
                  <a:pt x="8128195" y="5167207"/>
                  <a:pt x="8147068" y="5175626"/>
                </a:cubicBezTo>
                <a:cubicBezTo>
                  <a:pt x="8163844" y="5184045"/>
                  <a:pt x="8182716" y="5186149"/>
                  <a:pt x="8205783" y="5186149"/>
                </a:cubicBezTo>
                <a:cubicBezTo>
                  <a:pt x="8218365" y="5186149"/>
                  <a:pt x="8233044" y="5184045"/>
                  <a:pt x="8245626" y="5177731"/>
                </a:cubicBezTo>
                <a:cubicBezTo>
                  <a:pt x="8260305" y="5173521"/>
                  <a:pt x="8270790" y="5162998"/>
                  <a:pt x="8283372" y="5148265"/>
                </a:cubicBezTo>
                <a:cubicBezTo>
                  <a:pt x="8283372" y="5148265"/>
                  <a:pt x="8283372" y="5148265"/>
                  <a:pt x="8289663" y="5179835"/>
                </a:cubicBezTo>
                <a:cubicBezTo>
                  <a:pt x="8289663" y="5179835"/>
                  <a:pt x="8289663" y="5179835"/>
                  <a:pt x="8329505" y="5179835"/>
                </a:cubicBezTo>
                <a:cubicBezTo>
                  <a:pt x="8329505" y="5179835"/>
                  <a:pt x="8329505" y="5179835"/>
                  <a:pt x="8329505" y="5026194"/>
                </a:cubicBezTo>
                <a:cubicBezTo>
                  <a:pt x="8329505" y="5026194"/>
                  <a:pt x="8329505" y="5026194"/>
                  <a:pt x="8209977" y="5026194"/>
                </a:cubicBezTo>
                <a:cubicBezTo>
                  <a:pt x="8209977" y="5026194"/>
                  <a:pt x="8209977" y="5026194"/>
                  <a:pt x="8209977" y="5074602"/>
                </a:cubicBezTo>
                <a:cubicBezTo>
                  <a:pt x="8209977" y="5074602"/>
                  <a:pt x="8209977" y="5074602"/>
                  <a:pt x="8272887" y="5074602"/>
                </a:cubicBezTo>
                <a:cubicBezTo>
                  <a:pt x="8270790" y="5093544"/>
                  <a:pt x="8264499" y="5108276"/>
                  <a:pt x="8254014" y="5118800"/>
                </a:cubicBezTo>
                <a:cubicBezTo>
                  <a:pt x="8241432" y="5129323"/>
                  <a:pt x="8226753" y="5135637"/>
                  <a:pt x="8205783" y="5135637"/>
                </a:cubicBezTo>
                <a:cubicBezTo>
                  <a:pt x="8191104" y="5135637"/>
                  <a:pt x="8178522" y="5131428"/>
                  <a:pt x="8170134" y="5127218"/>
                </a:cubicBezTo>
                <a:cubicBezTo>
                  <a:pt x="8159650" y="5120904"/>
                  <a:pt x="8151262" y="5114590"/>
                  <a:pt x="8144971" y="5104067"/>
                </a:cubicBezTo>
                <a:cubicBezTo>
                  <a:pt x="8138680" y="5095648"/>
                  <a:pt x="8134486" y="5085125"/>
                  <a:pt x="8132389" y="5074602"/>
                </a:cubicBezTo>
                <a:cubicBezTo>
                  <a:pt x="8130292" y="5064078"/>
                  <a:pt x="8128195" y="5051450"/>
                  <a:pt x="8128195" y="5038822"/>
                </a:cubicBezTo>
                <a:cubicBezTo>
                  <a:pt x="8128195" y="5028299"/>
                  <a:pt x="8130292" y="5015671"/>
                  <a:pt x="8132389" y="5003043"/>
                </a:cubicBezTo>
                <a:cubicBezTo>
                  <a:pt x="8134486" y="4992519"/>
                  <a:pt x="8138680" y="4981996"/>
                  <a:pt x="8144971" y="4971473"/>
                </a:cubicBezTo>
                <a:cubicBezTo>
                  <a:pt x="8151262" y="4963054"/>
                  <a:pt x="8159650" y="4956740"/>
                  <a:pt x="8170134" y="4950426"/>
                </a:cubicBezTo>
                <a:cubicBezTo>
                  <a:pt x="8178522" y="4944112"/>
                  <a:pt x="8191104" y="4942007"/>
                  <a:pt x="8205783" y="4942007"/>
                </a:cubicBezTo>
                <a:cubicBezTo>
                  <a:pt x="8220462" y="4942007"/>
                  <a:pt x="8233044" y="4946216"/>
                  <a:pt x="8243529" y="4954635"/>
                </a:cubicBezTo>
                <a:cubicBezTo>
                  <a:pt x="8254014" y="4963054"/>
                  <a:pt x="8262402" y="4973577"/>
                  <a:pt x="8264499" y="4990415"/>
                </a:cubicBezTo>
                <a:cubicBezTo>
                  <a:pt x="8264499" y="4990415"/>
                  <a:pt x="8264499" y="4990415"/>
                  <a:pt x="8325311" y="4990415"/>
                </a:cubicBezTo>
                <a:cubicBezTo>
                  <a:pt x="8323214" y="4973577"/>
                  <a:pt x="8319020" y="4958844"/>
                  <a:pt x="8310632" y="4946216"/>
                </a:cubicBezTo>
                <a:cubicBezTo>
                  <a:pt x="8304341" y="4933588"/>
                  <a:pt x="8295953" y="4923065"/>
                  <a:pt x="8283372" y="4914646"/>
                </a:cubicBezTo>
                <a:cubicBezTo>
                  <a:pt x="8272887" y="4906228"/>
                  <a:pt x="8260305" y="4899914"/>
                  <a:pt x="8247723" y="4895704"/>
                </a:cubicBezTo>
                <a:cubicBezTo>
                  <a:pt x="8233044" y="4891495"/>
                  <a:pt x="8220462" y="4889390"/>
                  <a:pt x="8205783" y="4889390"/>
                </a:cubicBezTo>
                <a:close/>
                <a:moveTo>
                  <a:pt x="6249292" y="4889390"/>
                </a:moveTo>
                <a:cubicBezTo>
                  <a:pt x="6236687" y="4889390"/>
                  <a:pt x="6224082" y="4891495"/>
                  <a:pt x="6211477" y="4895704"/>
                </a:cubicBezTo>
                <a:cubicBezTo>
                  <a:pt x="6198873" y="4897809"/>
                  <a:pt x="6188369" y="4904123"/>
                  <a:pt x="6177865" y="4910437"/>
                </a:cubicBezTo>
                <a:cubicBezTo>
                  <a:pt x="6167361" y="4916751"/>
                  <a:pt x="6158958" y="4927274"/>
                  <a:pt x="6152655" y="4937798"/>
                </a:cubicBezTo>
                <a:cubicBezTo>
                  <a:pt x="6146353" y="4948321"/>
                  <a:pt x="6144252" y="4960949"/>
                  <a:pt x="6144252" y="4975682"/>
                </a:cubicBezTo>
                <a:cubicBezTo>
                  <a:pt x="6144252" y="4988310"/>
                  <a:pt x="6146353" y="4998833"/>
                  <a:pt x="6150555" y="5009357"/>
                </a:cubicBezTo>
                <a:cubicBezTo>
                  <a:pt x="6156857" y="5017775"/>
                  <a:pt x="6163159" y="5026194"/>
                  <a:pt x="6171562" y="5032508"/>
                </a:cubicBezTo>
                <a:cubicBezTo>
                  <a:pt x="6177865" y="5038822"/>
                  <a:pt x="6188369" y="5043031"/>
                  <a:pt x="6196772" y="5047241"/>
                </a:cubicBezTo>
                <a:cubicBezTo>
                  <a:pt x="6207276" y="5051450"/>
                  <a:pt x="6217780" y="5053555"/>
                  <a:pt x="6228284" y="5055659"/>
                </a:cubicBezTo>
                <a:cubicBezTo>
                  <a:pt x="6238788" y="5059869"/>
                  <a:pt x="6249292" y="5061973"/>
                  <a:pt x="6259796" y="5064078"/>
                </a:cubicBezTo>
                <a:cubicBezTo>
                  <a:pt x="6270300" y="5066183"/>
                  <a:pt x="6278703" y="5070392"/>
                  <a:pt x="6287106" y="5072497"/>
                </a:cubicBezTo>
                <a:cubicBezTo>
                  <a:pt x="6293408" y="5076706"/>
                  <a:pt x="6301811" y="5080916"/>
                  <a:pt x="6306013" y="5085125"/>
                </a:cubicBezTo>
                <a:cubicBezTo>
                  <a:pt x="6310215" y="5089334"/>
                  <a:pt x="6312315" y="5095648"/>
                  <a:pt x="6312315" y="5104067"/>
                </a:cubicBezTo>
                <a:cubicBezTo>
                  <a:pt x="6312315" y="5110381"/>
                  <a:pt x="6310215" y="5116695"/>
                  <a:pt x="6308114" y="5120904"/>
                </a:cubicBezTo>
                <a:cubicBezTo>
                  <a:pt x="6303912" y="5125114"/>
                  <a:pt x="6299711" y="5129323"/>
                  <a:pt x="6293408" y="5131428"/>
                </a:cubicBezTo>
                <a:cubicBezTo>
                  <a:pt x="6287106" y="5135637"/>
                  <a:pt x="6282904" y="5135637"/>
                  <a:pt x="6276602" y="5137742"/>
                </a:cubicBezTo>
                <a:cubicBezTo>
                  <a:pt x="6270300" y="5137742"/>
                  <a:pt x="6263997" y="5139846"/>
                  <a:pt x="6257695" y="5139846"/>
                </a:cubicBezTo>
                <a:cubicBezTo>
                  <a:pt x="6249292" y="5139846"/>
                  <a:pt x="6240889" y="5137742"/>
                  <a:pt x="6234586" y="5135637"/>
                </a:cubicBezTo>
                <a:cubicBezTo>
                  <a:pt x="6226183" y="5133532"/>
                  <a:pt x="6219881" y="5131428"/>
                  <a:pt x="6213578" y="5127218"/>
                </a:cubicBezTo>
                <a:cubicBezTo>
                  <a:pt x="6207276" y="5123009"/>
                  <a:pt x="6203074" y="5116695"/>
                  <a:pt x="6200974" y="5110381"/>
                </a:cubicBezTo>
                <a:cubicBezTo>
                  <a:pt x="6196772" y="5104067"/>
                  <a:pt x="6194671" y="5095648"/>
                  <a:pt x="6194671" y="5087230"/>
                </a:cubicBezTo>
                <a:cubicBezTo>
                  <a:pt x="6194671" y="5087230"/>
                  <a:pt x="6194671" y="5087230"/>
                  <a:pt x="6133748" y="5087230"/>
                </a:cubicBezTo>
                <a:cubicBezTo>
                  <a:pt x="6133748" y="5104067"/>
                  <a:pt x="6137950" y="5118800"/>
                  <a:pt x="6144252" y="5131428"/>
                </a:cubicBezTo>
                <a:cubicBezTo>
                  <a:pt x="6150555" y="5144056"/>
                  <a:pt x="6158958" y="5154579"/>
                  <a:pt x="6171562" y="5162998"/>
                </a:cubicBezTo>
                <a:cubicBezTo>
                  <a:pt x="6182066" y="5171417"/>
                  <a:pt x="6194671" y="5177731"/>
                  <a:pt x="6209377" y="5181940"/>
                </a:cubicBezTo>
                <a:cubicBezTo>
                  <a:pt x="6224082" y="5186149"/>
                  <a:pt x="6238788" y="5186149"/>
                  <a:pt x="6255594" y="5186149"/>
                </a:cubicBezTo>
                <a:cubicBezTo>
                  <a:pt x="6274501" y="5186149"/>
                  <a:pt x="6291307" y="5184045"/>
                  <a:pt x="6306013" y="5179835"/>
                </a:cubicBezTo>
                <a:cubicBezTo>
                  <a:pt x="6320719" y="5175626"/>
                  <a:pt x="6333323" y="5169312"/>
                  <a:pt x="6343827" y="5160893"/>
                </a:cubicBezTo>
                <a:cubicBezTo>
                  <a:pt x="6354331" y="5152474"/>
                  <a:pt x="6360634" y="5144056"/>
                  <a:pt x="6366936" y="5133532"/>
                </a:cubicBezTo>
                <a:cubicBezTo>
                  <a:pt x="6371137" y="5120904"/>
                  <a:pt x="6373238" y="5110381"/>
                  <a:pt x="6373238" y="5095648"/>
                </a:cubicBezTo>
                <a:cubicBezTo>
                  <a:pt x="6373238" y="5080916"/>
                  <a:pt x="6371137" y="5068288"/>
                  <a:pt x="6362734" y="5057764"/>
                </a:cubicBezTo>
                <a:cubicBezTo>
                  <a:pt x="6356432" y="5047241"/>
                  <a:pt x="6348029" y="5038822"/>
                  <a:pt x="6339626" y="5032508"/>
                </a:cubicBezTo>
                <a:cubicBezTo>
                  <a:pt x="6329122" y="5026194"/>
                  <a:pt x="6320719" y="5021985"/>
                  <a:pt x="6310215" y="5019880"/>
                </a:cubicBezTo>
                <a:cubicBezTo>
                  <a:pt x="6301811" y="5015671"/>
                  <a:pt x="6295509" y="5013566"/>
                  <a:pt x="6289207" y="5013566"/>
                </a:cubicBezTo>
                <a:cubicBezTo>
                  <a:pt x="6272400" y="5009357"/>
                  <a:pt x="6257695" y="5005147"/>
                  <a:pt x="6245090" y="5003043"/>
                </a:cubicBezTo>
                <a:cubicBezTo>
                  <a:pt x="6234586" y="4998833"/>
                  <a:pt x="6226183" y="4996729"/>
                  <a:pt x="6219881" y="4992519"/>
                </a:cubicBezTo>
                <a:cubicBezTo>
                  <a:pt x="6213578" y="4990415"/>
                  <a:pt x="6209377" y="4988310"/>
                  <a:pt x="6207276" y="4984101"/>
                </a:cubicBezTo>
                <a:cubicBezTo>
                  <a:pt x="6205175" y="4979891"/>
                  <a:pt x="6205175" y="4975682"/>
                  <a:pt x="6205175" y="4969368"/>
                </a:cubicBezTo>
                <a:cubicBezTo>
                  <a:pt x="6205175" y="4965159"/>
                  <a:pt x="6205175" y="4958844"/>
                  <a:pt x="6209377" y="4954635"/>
                </a:cubicBezTo>
                <a:cubicBezTo>
                  <a:pt x="6211477" y="4950426"/>
                  <a:pt x="6213578" y="4948321"/>
                  <a:pt x="6217780" y="4946216"/>
                </a:cubicBezTo>
                <a:cubicBezTo>
                  <a:pt x="6221981" y="4942007"/>
                  <a:pt x="6228284" y="4939902"/>
                  <a:pt x="6232485" y="4939902"/>
                </a:cubicBezTo>
                <a:cubicBezTo>
                  <a:pt x="6236687" y="4937798"/>
                  <a:pt x="6242989" y="4937798"/>
                  <a:pt x="6247191" y="4937798"/>
                </a:cubicBezTo>
                <a:cubicBezTo>
                  <a:pt x="6255594" y="4937798"/>
                  <a:pt x="6261896" y="4937798"/>
                  <a:pt x="6268199" y="4939902"/>
                </a:cubicBezTo>
                <a:cubicBezTo>
                  <a:pt x="6274501" y="4942007"/>
                  <a:pt x="6280804" y="4944112"/>
                  <a:pt x="6285005" y="4946216"/>
                </a:cubicBezTo>
                <a:cubicBezTo>
                  <a:pt x="6291307" y="4950426"/>
                  <a:pt x="6295509" y="4954635"/>
                  <a:pt x="6297610" y="4960949"/>
                </a:cubicBezTo>
                <a:cubicBezTo>
                  <a:pt x="6301811" y="4965159"/>
                  <a:pt x="6303912" y="4973577"/>
                  <a:pt x="6303912" y="4981996"/>
                </a:cubicBezTo>
                <a:cubicBezTo>
                  <a:pt x="6303912" y="4981996"/>
                  <a:pt x="6303912" y="4981996"/>
                  <a:pt x="6364835" y="4981996"/>
                </a:cubicBezTo>
                <a:cubicBezTo>
                  <a:pt x="6364835" y="4965159"/>
                  <a:pt x="6360634" y="4950426"/>
                  <a:pt x="6354331" y="4939902"/>
                </a:cubicBezTo>
                <a:cubicBezTo>
                  <a:pt x="6348029" y="4927274"/>
                  <a:pt x="6339626" y="4918856"/>
                  <a:pt x="6329122" y="4910437"/>
                </a:cubicBezTo>
                <a:cubicBezTo>
                  <a:pt x="6318618" y="4904123"/>
                  <a:pt x="6306013" y="4897809"/>
                  <a:pt x="6293408" y="4893600"/>
                </a:cubicBezTo>
                <a:cubicBezTo>
                  <a:pt x="6278703" y="4891495"/>
                  <a:pt x="6263997" y="4889390"/>
                  <a:pt x="6249292" y="4889390"/>
                </a:cubicBezTo>
                <a:close/>
                <a:moveTo>
                  <a:pt x="3827062" y="4889390"/>
                </a:moveTo>
                <a:cubicBezTo>
                  <a:pt x="3814457" y="4889390"/>
                  <a:pt x="3801852" y="4891495"/>
                  <a:pt x="3789249" y="4895704"/>
                </a:cubicBezTo>
                <a:cubicBezTo>
                  <a:pt x="3776643" y="4897809"/>
                  <a:pt x="3764038" y="4904123"/>
                  <a:pt x="3755635" y="4910437"/>
                </a:cubicBezTo>
                <a:cubicBezTo>
                  <a:pt x="3745130" y="4916751"/>
                  <a:pt x="3736727" y="4927274"/>
                  <a:pt x="3730426" y="4937798"/>
                </a:cubicBezTo>
                <a:cubicBezTo>
                  <a:pt x="3724125" y="4948321"/>
                  <a:pt x="3722024" y="4960949"/>
                  <a:pt x="3722024" y="4975682"/>
                </a:cubicBezTo>
                <a:cubicBezTo>
                  <a:pt x="3722024" y="4988310"/>
                  <a:pt x="3724125" y="4998833"/>
                  <a:pt x="3728326" y="5009357"/>
                </a:cubicBezTo>
                <a:cubicBezTo>
                  <a:pt x="3732528" y="5017775"/>
                  <a:pt x="3738829" y="5026194"/>
                  <a:pt x="3747232" y="5032508"/>
                </a:cubicBezTo>
                <a:cubicBezTo>
                  <a:pt x="3755635" y="5038822"/>
                  <a:pt x="3764038" y="5043031"/>
                  <a:pt x="3774541" y="5047241"/>
                </a:cubicBezTo>
                <a:cubicBezTo>
                  <a:pt x="3785047" y="5051450"/>
                  <a:pt x="3795551" y="5053555"/>
                  <a:pt x="3806054" y="5055659"/>
                </a:cubicBezTo>
                <a:cubicBezTo>
                  <a:pt x="3816559" y="5059869"/>
                  <a:pt x="3827062" y="5061973"/>
                  <a:pt x="3835465" y="5064078"/>
                </a:cubicBezTo>
                <a:cubicBezTo>
                  <a:pt x="3845970" y="5066183"/>
                  <a:pt x="3856473" y="5070392"/>
                  <a:pt x="3862776" y="5072497"/>
                </a:cubicBezTo>
                <a:cubicBezTo>
                  <a:pt x="3871178" y="5076706"/>
                  <a:pt x="3877482" y="5080916"/>
                  <a:pt x="3883784" y="5085125"/>
                </a:cubicBezTo>
                <a:cubicBezTo>
                  <a:pt x="3887985" y="5089334"/>
                  <a:pt x="3890086" y="5095648"/>
                  <a:pt x="3890086" y="5104067"/>
                </a:cubicBezTo>
                <a:cubicBezTo>
                  <a:pt x="3890086" y="5110381"/>
                  <a:pt x="3887985" y="5116695"/>
                  <a:pt x="3883784" y="5120904"/>
                </a:cubicBezTo>
                <a:cubicBezTo>
                  <a:pt x="3881683" y="5125114"/>
                  <a:pt x="3875381" y="5129323"/>
                  <a:pt x="3871178" y="5131428"/>
                </a:cubicBezTo>
                <a:cubicBezTo>
                  <a:pt x="3864876" y="5135637"/>
                  <a:pt x="3858576" y="5135637"/>
                  <a:pt x="3852272" y="5137742"/>
                </a:cubicBezTo>
                <a:cubicBezTo>
                  <a:pt x="3845970" y="5137742"/>
                  <a:pt x="3839666" y="5139846"/>
                  <a:pt x="3835465" y="5139846"/>
                </a:cubicBezTo>
                <a:cubicBezTo>
                  <a:pt x="3827062" y="5139846"/>
                  <a:pt x="3818660" y="5137742"/>
                  <a:pt x="3810257" y="5135637"/>
                </a:cubicBezTo>
                <a:cubicBezTo>
                  <a:pt x="3803952" y="5133532"/>
                  <a:pt x="3797651" y="5131428"/>
                  <a:pt x="3791349" y="5127218"/>
                </a:cubicBezTo>
                <a:cubicBezTo>
                  <a:pt x="3785047" y="5123009"/>
                  <a:pt x="3780846" y="5116695"/>
                  <a:pt x="3776643" y="5110381"/>
                </a:cubicBezTo>
                <a:cubicBezTo>
                  <a:pt x="3774541" y="5104067"/>
                  <a:pt x="3772441" y="5095648"/>
                  <a:pt x="3772441" y="5087230"/>
                </a:cubicBezTo>
                <a:cubicBezTo>
                  <a:pt x="3772441" y="5087230"/>
                  <a:pt x="3772441" y="5087230"/>
                  <a:pt x="3711518" y="5087230"/>
                </a:cubicBezTo>
                <a:cubicBezTo>
                  <a:pt x="3711518" y="5104067"/>
                  <a:pt x="3713621" y="5118800"/>
                  <a:pt x="3722024" y="5131428"/>
                </a:cubicBezTo>
                <a:cubicBezTo>
                  <a:pt x="3728326" y="5144056"/>
                  <a:pt x="3736727" y="5154579"/>
                  <a:pt x="3747232" y="5162998"/>
                </a:cubicBezTo>
                <a:cubicBezTo>
                  <a:pt x="3759837" y="5171417"/>
                  <a:pt x="3772441" y="5177731"/>
                  <a:pt x="3787148" y="5181940"/>
                </a:cubicBezTo>
                <a:cubicBezTo>
                  <a:pt x="3801852" y="5186149"/>
                  <a:pt x="3816559" y="5186149"/>
                  <a:pt x="3833364" y="5186149"/>
                </a:cubicBezTo>
                <a:cubicBezTo>
                  <a:pt x="3852272" y="5186149"/>
                  <a:pt x="3869077" y="5184045"/>
                  <a:pt x="3883784" y="5179835"/>
                </a:cubicBezTo>
                <a:cubicBezTo>
                  <a:pt x="3898488" y="5175626"/>
                  <a:pt x="3911093" y="5169312"/>
                  <a:pt x="3921598" y="5160893"/>
                </a:cubicBezTo>
                <a:cubicBezTo>
                  <a:pt x="3930002" y="5152474"/>
                  <a:pt x="3938405" y="5144056"/>
                  <a:pt x="3942606" y="5133532"/>
                </a:cubicBezTo>
                <a:cubicBezTo>
                  <a:pt x="3948908" y="5120904"/>
                  <a:pt x="3951009" y="5110381"/>
                  <a:pt x="3951009" y="5095648"/>
                </a:cubicBezTo>
                <a:cubicBezTo>
                  <a:pt x="3951009" y="5080916"/>
                  <a:pt x="3946807" y="5068288"/>
                  <a:pt x="3940504" y="5057764"/>
                </a:cubicBezTo>
                <a:cubicBezTo>
                  <a:pt x="3934204" y="5047241"/>
                  <a:pt x="3925801" y="5038822"/>
                  <a:pt x="3917396" y="5032508"/>
                </a:cubicBezTo>
                <a:cubicBezTo>
                  <a:pt x="3906893" y="5026194"/>
                  <a:pt x="3898488" y="5021985"/>
                  <a:pt x="3887985" y="5019880"/>
                </a:cubicBezTo>
                <a:cubicBezTo>
                  <a:pt x="3879582" y="5015671"/>
                  <a:pt x="3871178" y="5013566"/>
                  <a:pt x="3866979" y="5013566"/>
                </a:cubicBezTo>
                <a:cubicBezTo>
                  <a:pt x="3848071" y="5009357"/>
                  <a:pt x="3833364" y="5005147"/>
                  <a:pt x="3822860" y="5003043"/>
                </a:cubicBezTo>
                <a:cubicBezTo>
                  <a:pt x="3812355" y="4998833"/>
                  <a:pt x="3803952" y="4996729"/>
                  <a:pt x="3797651" y="4992519"/>
                </a:cubicBezTo>
                <a:cubicBezTo>
                  <a:pt x="3791349" y="4990415"/>
                  <a:pt x="3787148" y="4988310"/>
                  <a:pt x="3785047" y="4984101"/>
                </a:cubicBezTo>
                <a:cubicBezTo>
                  <a:pt x="3782944" y="4979891"/>
                  <a:pt x="3780846" y="4975682"/>
                  <a:pt x="3780846" y="4969368"/>
                </a:cubicBezTo>
                <a:cubicBezTo>
                  <a:pt x="3780846" y="4965159"/>
                  <a:pt x="3782944" y="4958844"/>
                  <a:pt x="3785047" y="4954635"/>
                </a:cubicBezTo>
                <a:cubicBezTo>
                  <a:pt x="3789249" y="4950426"/>
                  <a:pt x="3791349" y="4948321"/>
                  <a:pt x="3795551" y="4946216"/>
                </a:cubicBezTo>
                <a:cubicBezTo>
                  <a:pt x="3799754" y="4942007"/>
                  <a:pt x="3803952" y="4939902"/>
                  <a:pt x="3810257" y="4939902"/>
                </a:cubicBezTo>
                <a:cubicBezTo>
                  <a:pt x="3814457" y="4937798"/>
                  <a:pt x="3818660" y="4937798"/>
                  <a:pt x="3824962" y="4937798"/>
                </a:cubicBezTo>
                <a:cubicBezTo>
                  <a:pt x="3831263" y="4937798"/>
                  <a:pt x="3839666" y="4937798"/>
                  <a:pt x="3845970" y="4939902"/>
                </a:cubicBezTo>
                <a:cubicBezTo>
                  <a:pt x="3852272" y="4942007"/>
                  <a:pt x="3858576" y="4944112"/>
                  <a:pt x="3862776" y="4946216"/>
                </a:cubicBezTo>
                <a:cubicBezTo>
                  <a:pt x="3869077" y="4950426"/>
                  <a:pt x="3873279" y="4954635"/>
                  <a:pt x="3875381" y="4960949"/>
                </a:cubicBezTo>
                <a:cubicBezTo>
                  <a:pt x="3877482" y="4965159"/>
                  <a:pt x="3879582" y="4973577"/>
                  <a:pt x="3881683" y="4981996"/>
                </a:cubicBezTo>
                <a:cubicBezTo>
                  <a:pt x="3881683" y="4981996"/>
                  <a:pt x="3881683" y="4981996"/>
                  <a:pt x="3940504" y="4981996"/>
                </a:cubicBezTo>
                <a:cubicBezTo>
                  <a:pt x="3940504" y="4965159"/>
                  <a:pt x="3938405" y="4950426"/>
                  <a:pt x="3932101" y="4939902"/>
                </a:cubicBezTo>
                <a:cubicBezTo>
                  <a:pt x="3925801" y="4927274"/>
                  <a:pt x="3917396" y="4918856"/>
                  <a:pt x="3906893" y="4910437"/>
                </a:cubicBezTo>
                <a:cubicBezTo>
                  <a:pt x="3896390" y="4904123"/>
                  <a:pt x="3883784" y="4897809"/>
                  <a:pt x="3869077" y="4893600"/>
                </a:cubicBezTo>
                <a:cubicBezTo>
                  <a:pt x="3856473" y="4891495"/>
                  <a:pt x="3841766" y="4889390"/>
                  <a:pt x="3827062" y="4889390"/>
                </a:cubicBezTo>
                <a:close/>
                <a:moveTo>
                  <a:pt x="5654952" y="4886332"/>
                </a:moveTo>
                <a:cubicBezTo>
                  <a:pt x="5631840" y="4886332"/>
                  <a:pt x="5612934" y="4890611"/>
                  <a:pt x="5596134" y="4899167"/>
                </a:cubicBezTo>
                <a:cubicBezTo>
                  <a:pt x="5577228" y="4905585"/>
                  <a:pt x="5564616" y="4916281"/>
                  <a:pt x="5552013" y="4931255"/>
                </a:cubicBezTo>
                <a:cubicBezTo>
                  <a:pt x="5539409" y="4944090"/>
                  <a:pt x="5531005" y="4961204"/>
                  <a:pt x="5524702" y="4978317"/>
                </a:cubicBezTo>
                <a:cubicBezTo>
                  <a:pt x="5518400" y="4997570"/>
                  <a:pt x="5514198" y="5016823"/>
                  <a:pt x="5514198" y="5038215"/>
                </a:cubicBezTo>
                <a:cubicBezTo>
                  <a:pt x="5514198" y="5059607"/>
                  <a:pt x="5518400" y="5078859"/>
                  <a:pt x="5524702" y="5098112"/>
                </a:cubicBezTo>
                <a:cubicBezTo>
                  <a:pt x="5531005" y="5117365"/>
                  <a:pt x="5539409" y="5132339"/>
                  <a:pt x="5552013" y="5145174"/>
                </a:cubicBezTo>
                <a:cubicBezTo>
                  <a:pt x="5564616" y="5160149"/>
                  <a:pt x="5577228" y="5168706"/>
                  <a:pt x="5596134" y="5177262"/>
                </a:cubicBezTo>
                <a:cubicBezTo>
                  <a:pt x="5612934" y="5185819"/>
                  <a:pt x="5631840" y="5187958"/>
                  <a:pt x="5654952" y="5187958"/>
                </a:cubicBezTo>
                <a:cubicBezTo>
                  <a:pt x="5675957" y="5187958"/>
                  <a:pt x="5694864" y="5185819"/>
                  <a:pt x="5713772" y="5177262"/>
                </a:cubicBezTo>
                <a:cubicBezTo>
                  <a:pt x="5730582" y="5168706"/>
                  <a:pt x="5745281" y="5160149"/>
                  <a:pt x="5757886" y="5145174"/>
                </a:cubicBezTo>
                <a:cubicBezTo>
                  <a:pt x="5768390" y="5132339"/>
                  <a:pt x="5778899" y="5117365"/>
                  <a:pt x="5785195" y="5098112"/>
                </a:cubicBezTo>
                <a:cubicBezTo>
                  <a:pt x="5791498" y="5078859"/>
                  <a:pt x="5793598" y="5059607"/>
                  <a:pt x="5793598" y="5038215"/>
                </a:cubicBezTo>
                <a:cubicBezTo>
                  <a:pt x="5793598" y="5016823"/>
                  <a:pt x="5791498" y="4997570"/>
                  <a:pt x="5785195" y="4978317"/>
                </a:cubicBezTo>
                <a:cubicBezTo>
                  <a:pt x="5778899" y="4961204"/>
                  <a:pt x="5768390" y="4944090"/>
                  <a:pt x="5757886" y="4931255"/>
                </a:cubicBezTo>
                <a:cubicBezTo>
                  <a:pt x="5745281" y="4916281"/>
                  <a:pt x="5730582" y="4905585"/>
                  <a:pt x="5713772" y="4899167"/>
                </a:cubicBezTo>
                <a:cubicBezTo>
                  <a:pt x="5694864" y="4890611"/>
                  <a:pt x="5675957" y="4886332"/>
                  <a:pt x="5654952" y="4886332"/>
                </a:cubicBezTo>
                <a:close/>
                <a:moveTo>
                  <a:pt x="6798646" y="4884523"/>
                </a:moveTo>
                <a:cubicBezTo>
                  <a:pt x="6775406" y="4884523"/>
                  <a:pt x="6756392" y="4888802"/>
                  <a:pt x="6739490" y="4897358"/>
                </a:cubicBezTo>
                <a:cubicBezTo>
                  <a:pt x="6720476" y="4903776"/>
                  <a:pt x="6705687" y="4914472"/>
                  <a:pt x="6695124" y="4929446"/>
                </a:cubicBezTo>
                <a:cubicBezTo>
                  <a:pt x="6682448" y="4942281"/>
                  <a:pt x="6673997" y="4959395"/>
                  <a:pt x="6667659" y="4976508"/>
                </a:cubicBezTo>
                <a:cubicBezTo>
                  <a:pt x="6661321" y="4995761"/>
                  <a:pt x="6657095" y="5015014"/>
                  <a:pt x="6657095" y="5036406"/>
                </a:cubicBezTo>
                <a:cubicBezTo>
                  <a:pt x="6657095" y="5057798"/>
                  <a:pt x="6661321" y="5077050"/>
                  <a:pt x="6667659" y="5096303"/>
                </a:cubicBezTo>
                <a:cubicBezTo>
                  <a:pt x="6673997" y="5115556"/>
                  <a:pt x="6682448" y="5130530"/>
                  <a:pt x="6695124" y="5143365"/>
                </a:cubicBezTo>
                <a:cubicBezTo>
                  <a:pt x="6705687" y="5158340"/>
                  <a:pt x="6720476" y="5166897"/>
                  <a:pt x="6739490" y="5175453"/>
                </a:cubicBezTo>
                <a:cubicBezTo>
                  <a:pt x="6756392" y="5184010"/>
                  <a:pt x="6775406" y="5186149"/>
                  <a:pt x="6798646" y="5186149"/>
                </a:cubicBezTo>
                <a:cubicBezTo>
                  <a:pt x="6819773" y="5186149"/>
                  <a:pt x="6838787" y="5184010"/>
                  <a:pt x="6857801" y="5175453"/>
                </a:cubicBezTo>
                <a:cubicBezTo>
                  <a:pt x="6874702" y="5166897"/>
                  <a:pt x="6889491" y="5158340"/>
                  <a:pt x="6900055" y="5143365"/>
                </a:cubicBezTo>
                <a:cubicBezTo>
                  <a:pt x="6912731" y="5130530"/>
                  <a:pt x="6923294" y="5115556"/>
                  <a:pt x="6929632" y="5096303"/>
                </a:cubicBezTo>
                <a:cubicBezTo>
                  <a:pt x="6935971" y="5077050"/>
                  <a:pt x="6938083" y="5057798"/>
                  <a:pt x="6938083" y="5036406"/>
                </a:cubicBezTo>
                <a:cubicBezTo>
                  <a:pt x="6938083" y="5015014"/>
                  <a:pt x="6935971" y="4995761"/>
                  <a:pt x="6929632" y="4976508"/>
                </a:cubicBezTo>
                <a:cubicBezTo>
                  <a:pt x="6923294" y="4959395"/>
                  <a:pt x="6912731" y="4942281"/>
                  <a:pt x="6900055" y="4929446"/>
                </a:cubicBezTo>
                <a:cubicBezTo>
                  <a:pt x="6889491" y="4914472"/>
                  <a:pt x="6874702" y="4903776"/>
                  <a:pt x="6857801" y="4897358"/>
                </a:cubicBezTo>
                <a:cubicBezTo>
                  <a:pt x="6838787" y="4888802"/>
                  <a:pt x="6819773" y="4884523"/>
                  <a:pt x="6798646" y="4884523"/>
                </a:cubicBezTo>
                <a:close/>
                <a:moveTo>
                  <a:pt x="5668186" y="4819657"/>
                </a:moveTo>
                <a:lnTo>
                  <a:pt x="5668186" y="4867282"/>
                </a:lnTo>
                <a:lnTo>
                  <a:pt x="5722165" y="4867282"/>
                </a:lnTo>
                <a:lnTo>
                  <a:pt x="5722165" y="4819657"/>
                </a:lnTo>
                <a:close/>
                <a:moveTo>
                  <a:pt x="5585641" y="4819657"/>
                </a:moveTo>
                <a:lnTo>
                  <a:pt x="5585641" y="4867282"/>
                </a:lnTo>
                <a:lnTo>
                  <a:pt x="5641199" y="4867282"/>
                </a:lnTo>
                <a:lnTo>
                  <a:pt x="5641199" y="4819657"/>
                </a:lnTo>
                <a:close/>
                <a:moveTo>
                  <a:pt x="6812634" y="4817803"/>
                </a:moveTo>
                <a:lnTo>
                  <a:pt x="6812634" y="4865428"/>
                </a:lnTo>
                <a:lnTo>
                  <a:pt x="6868197" y="4865428"/>
                </a:lnTo>
                <a:lnTo>
                  <a:pt x="6868197" y="4817803"/>
                </a:lnTo>
                <a:close/>
                <a:moveTo>
                  <a:pt x="6730084" y="4817803"/>
                </a:moveTo>
                <a:lnTo>
                  <a:pt x="6730084" y="4865428"/>
                </a:lnTo>
                <a:lnTo>
                  <a:pt x="6785647" y="4865428"/>
                </a:lnTo>
                <a:lnTo>
                  <a:pt x="6785647" y="4817803"/>
                </a:lnTo>
                <a:close/>
                <a:moveTo>
                  <a:pt x="4964935" y="1942625"/>
                </a:moveTo>
                <a:lnTo>
                  <a:pt x="4511987" y="2295352"/>
                </a:lnTo>
                <a:lnTo>
                  <a:pt x="4298529" y="2467160"/>
                </a:lnTo>
                <a:lnTo>
                  <a:pt x="4298529" y="4370062"/>
                </a:lnTo>
                <a:lnTo>
                  <a:pt x="4964935" y="4370062"/>
                </a:lnTo>
                <a:close/>
                <a:moveTo>
                  <a:pt x="7245477" y="1166886"/>
                </a:moveTo>
                <a:cubicBezTo>
                  <a:pt x="7245477" y="1166886"/>
                  <a:pt x="7245477" y="3061486"/>
                  <a:pt x="7245477" y="3061486"/>
                </a:cubicBezTo>
                <a:cubicBezTo>
                  <a:pt x="7245477" y="3086691"/>
                  <a:pt x="7224497" y="3107695"/>
                  <a:pt x="7199321" y="3107695"/>
                </a:cubicBezTo>
                <a:cubicBezTo>
                  <a:pt x="7182536" y="3107695"/>
                  <a:pt x="7167850" y="3101394"/>
                  <a:pt x="7159458" y="3088792"/>
                </a:cubicBezTo>
                <a:cubicBezTo>
                  <a:pt x="5946802" y="1179489"/>
                  <a:pt x="5946802" y="1179489"/>
                  <a:pt x="5946802" y="1179489"/>
                </a:cubicBezTo>
                <a:cubicBezTo>
                  <a:pt x="5143251" y="1818024"/>
                  <a:pt x="5143251" y="1818024"/>
                  <a:pt x="5143251" y="1818024"/>
                </a:cubicBezTo>
                <a:cubicBezTo>
                  <a:pt x="5143251" y="4370061"/>
                  <a:pt x="5143251" y="4370061"/>
                  <a:pt x="5143251" y="4370061"/>
                </a:cubicBezTo>
                <a:cubicBezTo>
                  <a:pt x="5787346" y="4370061"/>
                  <a:pt x="5787346" y="4370061"/>
                  <a:pt x="5787346" y="4370061"/>
                </a:cubicBezTo>
                <a:cubicBezTo>
                  <a:pt x="5787346" y="4288144"/>
                  <a:pt x="5787346" y="4288144"/>
                  <a:pt x="5787346" y="4288144"/>
                </a:cubicBezTo>
                <a:cubicBezTo>
                  <a:pt x="5787346" y="2290623"/>
                  <a:pt x="5787346" y="2290623"/>
                  <a:pt x="5787346" y="2290623"/>
                </a:cubicBezTo>
                <a:cubicBezTo>
                  <a:pt x="5787346" y="2265419"/>
                  <a:pt x="5808326" y="2244415"/>
                  <a:pt x="5833502" y="2244415"/>
                </a:cubicBezTo>
                <a:cubicBezTo>
                  <a:pt x="5850291" y="2244415"/>
                  <a:pt x="5867070" y="2252815"/>
                  <a:pt x="5873366" y="2265419"/>
                </a:cubicBezTo>
                <a:cubicBezTo>
                  <a:pt x="7188830" y="4332253"/>
                  <a:pt x="7188830" y="4332253"/>
                  <a:pt x="7188830" y="4332253"/>
                </a:cubicBezTo>
                <a:cubicBezTo>
                  <a:pt x="7195125" y="4342755"/>
                  <a:pt x="7211909" y="4370061"/>
                  <a:pt x="7211909" y="4370061"/>
                </a:cubicBezTo>
                <a:cubicBezTo>
                  <a:pt x="7251771" y="4370061"/>
                  <a:pt x="7251771" y="4370061"/>
                  <a:pt x="7251771" y="4370061"/>
                </a:cubicBezTo>
                <a:cubicBezTo>
                  <a:pt x="7889573" y="4370061"/>
                  <a:pt x="7889573" y="4370061"/>
                  <a:pt x="7889573" y="4370061"/>
                </a:cubicBezTo>
                <a:cubicBezTo>
                  <a:pt x="7889573" y="1166886"/>
                  <a:pt x="7889573" y="1166886"/>
                  <a:pt x="7889573" y="1166886"/>
                </a:cubicBezTo>
                <a:close/>
                <a:moveTo>
                  <a:pt x="0" y="0"/>
                </a:moveTo>
                <a:lnTo>
                  <a:pt x="1398494" y="0"/>
                </a:lnTo>
                <a:lnTo>
                  <a:pt x="1398494" y="2"/>
                </a:lnTo>
                <a:lnTo>
                  <a:pt x="12192001" y="2"/>
                </a:lnTo>
                <a:lnTo>
                  <a:pt x="12192001" y="6858001"/>
                </a:lnTo>
                <a:lnTo>
                  <a:pt x="3" y="6858001"/>
                </a:lnTo>
                <a:lnTo>
                  <a:pt x="3" y="1741488"/>
                </a:lnTo>
                <a:lnTo>
                  <a:pt x="0" y="1741488"/>
                </a:lnTo>
                <a:close/>
              </a:path>
            </a:pathLst>
          </a:custGeom>
          <a:solidFill>
            <a:schemeClr val="bg1">
              <a:lumMod val="85000"/>
            </a:schemeClr>
          </a:solidFill>
        </p:spPr>
        <p:txBody>
          <a:bodyPr wrap="square">
            <a:noAutofit/>
          </a:bodyPr>
          <a:lstStyle/>
          <a:p>
            <a:endParaRPr lang="sv-SE" dirty="0"/>
          </a:p>
        </p:txBody>
      </p:sp>
    </p:spTree>
    <p:extLst>
      <p:ext uri="{BB962C8B-B14F-4D97-AF65-F5344CB8AC3E}">
        <p14:creationId xmlns:p14="http://schemas.microsoft.com/office/powerpoint/2010/main" val="1993854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nittsrubrik 1">
    <p:spTree>
      <p:nvGrpSpPr>
        <p:cNvPr id="1" name=""/>
        <p:cNvGrpSpPr/>
        <p:nvPr/>
      </p:nvGrpSpPr>
      <p:grpSpPr>
        <a:xfrm>
          <a:off x="0" y="0"/>
          <a:ext cx="0" cy="0"/>
          <a:chOff x="0" y="0"/>
          <a:chExt cx="0" cy="0"/>
        </a:xfrm>
      </p:grpSpPr>
      <p:sp>
        <p:nvSpPr>
          <p:cNvPr id="6" name="Platshållare för bild 52">
            <a:extLst>
              <a:ext uri="{FF2B5EF4-FFF2-40B4-BE49-F238E27FC236}">
                <a16:creationId xmlns:a16="http://schemas.microsoft.com/office/drawing/2014/main" id="{088A1427-8D86-41A4-8311-F4EA0FF4B8AD}"/>
              </a:ext>
            </a:extLst>
          </p:cNvPr>
          <p:cNvSpPr>
            <a:spLocks noGrp="1"/>
          </p:cNvSpPr>
          <p:nvPr>
            <p:ph type="pic" sz="quarter" idx="10"/>
          </p:nvPr>
        </p:nvSpPr>
        <p:spPr>
          <a:xfrm>
            <a:off x="5876013" y="-13941"/>
            <a:ext cx="6329239" cy="6871941"/>
          </a:xfrm>
          <a:custGeom>
            <a:avLst/>
            <a:gdLst>
              <a:gd name="connsiteX0" fmla="*/ 1429676 w 6329239"/>
              <a:gd name="connsiteY0" fmla="*/ 1664234 h 6871941"/>
              <a:gd name="connsiteX1" fmla="*/ 1429676 w 6329239"/>
              <a:gd name="connsiteY1" fmla="*/ 6871941 h 6871941"/>
              <a:gd name="connsiteX2" fmla="*/ 0 w 6329239"/>
              <a:gd name="connsiteY2" fmla="*/ 6871941 h 6871941"/>
              <a:gd name="connsiteX3" fmla="*/ 0 w 6329239"/>
              <a:gd name="connsiteY3" fmla="*/ 2789546 h 6871941"/>
              <a:gd name="connsiteX4" fmla="*/ 457943 w 6329239"/>
              <a:gd name="connsiteY4" fmla="*/ 2420957 h 6871941"/>
              <a:gd name="connsiteX5" fmla="*/ 6322243 w 6329239"/>
              <a:gd name="connsiteY5" fmla="*/ 0 h 6871941"/>
              <a:gd name="connsiteX6" fmla="*/ 6329239 w 6329239"/>
              <a:gd name="connsiteY6" fmla="*/ 0 h 6871941"/>
              <a:gd name="connsiteX7" fmla="*/ 6329239 w 6329239"/>
              <a:gd name="connsiteY7" fmla="*/ 6871941 h 6871941"/>
              <a:gd name="connsiteX8" fmla="*/ 6325056 w 6329239"/>
              <a:gd name="connsiteY8" fmla="*/ 6871941 h 6871941"/>
              <a:gd name="connsiteX9" fmla="*/ 6250227 w 6329239"/>
              <a:gd name="connsiteY9" fmla="*/ 6871941 h 6871941"/>
              <a:gd name="connsiteX10" fmla="*/ 6200715 w 6329239"/>
              <a:gd name="connsiteY10" fmla="*/ 6790830 h 6871941"/>
              <a:gd name="connsiteX11" fmla="*/ 3378578 w 6329239"/>
              <a:gd name="connsiteY11" fmla="*/ 2356738 h 6871941"/>
              <a:gd name="connsiteX12" fmla="*/ 3293059 w 6329239"/>
              <a:gd name="connsiteY12" fmla="*/ 2311676 h 6871941"/>
              <a:gd name="connsiteX13" fmla="*/ 3194036 w 6329239"/>
              <a:gd name="connsiteY13" fmla="*/ 2410812 h 6871941"/>
              <a:gd name="connsiteX14" fmla="*/ 3194036 w 6329239"/>
              <a:gd name="connsiteY14" fmla="*/ 6696200 h 6871941"/>
              <a:gd name="connsiteX15" fmla="*/ 3194036 w 6329239"/>
              <a:gd name="connsiteY15" fmla="*/ 6871941 h 6871941"/>
              <a:gd name="connsiteX16" fmla="*/ 1812224 w 6329239"/>
              <a:gd name="connsiteY16" fmla="*/ 6871941 h 6871941"/>
              <a:gd name="connsiteX17" fmla="*/ 1812224 w 6329239"/>
              <a:gd name="connsiteY17" fmla="*/ 1396919 h 6871941"/>
              <a:gd name="connsiteX18" fmla="*/ 3536113 w 6329239"/>
              <a:gd name="connsiteY18" fmla="*/ 27037 h 6871941"/>
              <a:gd name="connsiteX19" fmla="*/ 6137701 w 6329239"/>
              <a:gd name="connsiteY19" fmla="*/ 4123165 h 6871941"/>
              <a:gd name="connsiteX20" fmla="*/ 6223221 w 6329239"/>
              <a:gd name="connsiteY20" fmla="*/ 4163720 h 6871941"/>
              <a:gd name="connsiteX21" fmla="*/ 6322243 w 6329239"/>
              <a:gd name="connsiteY21" fmla="*/ 4064584 h 6871941"/>
              <a:gd name="connsiteX22" fmla="*/ 6322243 w 6329239"/>
              <a:gd name="connsiteY22" fmla="*/ 0 h 68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29239" h="6871941">
                <a:moveTo>
                  <a:pt x="1429676" y="1664234"/>
                </a:moveTo>
                <a:lnTo>
                  <a:pt x="1429676" y="6871941"/>
                </a:lnTo>
                <a:lnTo>
                  <a:pt x="0" y="6871941"/>
                </a:lnTo>
                <a:lnTo>
                  <a:pt x="0" y="2789546"/>
                </a:lnTo>
                <a:lnTo>
                  <a:pt x="457943" y="2420957"/>
                </a:lnTo>
                <a:close/>
                <a:moveTo>
                  <a:pt x="6322243" y="0"/>
                </a:moveTo>
                <a:lnTo>
                  <a:pt x="6329239" y="0"/>
                </a:lnTo>
                <a:lnTo>
                  <a:pt x="6329239" y="6871941"/>
                </a:lnTo>
                <a:lnTo>
                  <a:pt x="6325056" y="6871941"/>
                </a:lnTo>
                <a:cubicBezTo>
                  <a:pt x="6314366" y="6871941"/>
                  <a:pt x="6292987" y="6871941"/>
                  <a:pt x="6250227" y="6871941"/>
                </a:cubicBezTo>
                <a:cubicBezTo>
                  <a:pt x="6250227" y="6871941"/>
                  <a:pt x="6214219" y="6813361"/>
                  <a:pt x="6200715" y="6790830"/>
                </a:cubicBezTo>
                <a:cubicBezTo>
                  <a:pt x="6200715" y="6790830"/>
                  <a:pt x="6200715" y="6790830"/>
                  <a:pt x="3378578" y="2356738"/>
                </a:cubicBezTo>
                <a:cubicBezTo>
                  <a:pt x="3365075" y="2329701"/>
                  <a:pt x="3329067" y="2311676"/>
                  <a:pt x="3293059" y="2311676"/>
                </a:cubicBezTo>
                <a:cubicBezTo>
                  <a:pt x="3239046" y="2311676"/>
                  <a:pt x="3194036" y="2356738"/>
                  <a:pt x="3194036" y="2410812"/>
                </a:cubicBezTo>
                <a:cubicBezTo>
                  <a:pt x="3194036" y="2410812"/>
                  <a:pt x="3194036" y="2410812"/>
                  <a:pt x="3194036" y="6696200"/>
                </a:cubicBezTo>
                <a:cubicBezTo>
                  <a:pt x="3194036" y="6696200"/>
                  <a:pt x="3194036" y="6696200"/>
                  <a:pt x="3194036" y="6871941"/>
                </a:cubicBezTo>
                <a:cubicBezTo>
                  <a:pt x="3194036" y="6871941"/>
                  <a:pt x="3194036" y="6871941"/>
                  <a:pt x="1812224" y="6871941"/>
                </a:cubicBezTo>
                <a:cubicBezTo>
                  <a:pt x="1812224" y="6871941"/>
                  <a:pt x="1812224" y="6871941"/>
                  <a:pt x="1812224" y="1396919"/>
                </a:cubicBezTo>
                <a:cubicBezTo>
                  <a:pt x="1812224" y="1396919"/>
                  <a:pt x="1812224" y="1396919"/>
                  <a:pt x="3536113" y="27037"/>
                </a:cubicBezTo>
                <a:cubicBezTo>
                  <a:pt x="3536113" y="27037"/>
                  <a:pt x="3536113" y="27037"/>
                  <a:pt x="6137701" y="4123165"/>
                </a:cubicBezTo>
                <a:cubicBezTo>
                  <a:pt x="6155705" y="4150202"/>
                  <a:pt x="6187213" y="4163720"/>
                  <a:pt x="6223221" y="4163720"/>
                </a:cubicBezTo>
                <a:cubicBezTo>
                  <a:pt x="6277233" y="4163720"/>
                  <a:pt x="6322243" y="4118659"/>
                  <a:pt x="6322243" y="4064584"/>
                </a:cubicBezTo>
                <a:cubicBezTo>
                  <a:pt x="6322243" y="4064584"/>
                  <a:pt x="6322243" y="0"/>
                  <a:pt x="6322243" y="0"/>
                </a:cubicBezTo>
                <a:close/>
              </a:path>
            </a:pathLst>
          </a:custGeom>
          <a:solidFill>
            <a:schemeClr val="bg2"/>
          </a:solidFill>
        </p:spPr>
        <p:txBody>
          <a:bodyPr wrap="square">
            <a:noAutofit/>
          </a:bodyPr>
          <a:lstStyle/>
          <a:p>
            <a:endParaRPr lang="sv-SE" dirty="0"/>
          </a:p>
        </p:txBody>
      </p:sp>
      <p:sp>
        <p:nvSpPr>
          <p:cNvPr id="7" name="Rubrik 6">
            <a:extLst>
              <a:ext uri="{FF2B5EF4-FFF2-40B4-BE49-F238E27FC236}">
                <a16:creationId xmlns:a16="http://schemas.microsoft.com/office/drawing/2014/main" id="{6E1DCE04-1F3F-4D21-B1EB-F4B2AB318357}"/>
              </a:ext>
            </a:extLst>
          </p:cNvPr>
          <p:cNvSpPr>
            <a:spLocks noGrp="1"/>
          </p:cNvSpPr>
          <p:nvPr>
            <p:ph type="title"/>
          </p:nvPr>
        </p:nvSpPr>
        <p:spPr>
          <a:xfrm>
            <a:off x="757238" y="2602438"/>
            <a:ext cx="5050294" cy="1920526"/>
          </a:xfrm>
        </p:spPr>
        <p:txBody>
          <a:bodyPr>
            <a:spAutoFit/>
          </a:bodyPr>
          <a:lstStyle>
            <a:lvl1pPr algn="l">
              <a:defRPr sz="4400" b="0">
                <a:solidFill>
                  <a:schemeClr val="bg1"/>
                </a:solidFill>
              </a:defRPr>
            </a:lvl1pPr>
          </a:lstStyle>
          <a:p>
            <a:r>
              <a:rPr lang="sv-SE" dirty="0"/>
              <a:t>Klicka här för att ändra mall för rubrikformat</a:t>
            </a:r>
          </a:p>
        </p:txBody>
      </p:sp>
      <p:sp>
        <p:nvSpPr>
          <p:cNvPr id="9" name="Platshållare för text 8">
            <a:extLst>
              <a:ext uri="{FF2B5EF4-FFF2-40B4-BE49-F238E27FC236}">
                <a16:creationId xmlns:a16="http://schemas.microsoft.com/office/drawing/2014/main" id="{F87796B5-4061-4547-83A3-B497516B53D2}"/>
              </a:ext>
            </a:extLst>
          </p:cNvPr>
          <p:cNvSpPr>
            <a:spLocks noGrp="1"/>
          </p:cNvSpPr>
          <p:nvPr>
            <p:ph type="body" sz="quarter" idx="11"/>
          </p:nvPr>
        </p:nvSpPr>
        <p:spPr>
          <a:xfrm>
            <a:off x="757238" y="4610194"/>
            <a:ext cx="5049837" cy="123983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Tree>
    <p:extLst>
      <p:ext uri="{BB962C8B-B14F-4D97-AF65-F5344CB8AC3E}">
        <p14:creationId xmlns:p14="http://schemas.microsoft.com/office/powerpoint/2010/main" val="306795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nittsrubrik 2">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A743508-14BE-443D-AD02-04233F02C7E8}"/>
              </a:ext>
            </a:extLst>
          </p:cNvPr>
          <p:cNvSpPr>
            <a:spLocks noGrp="1"/>
          </p:cNvSpPr>
          <p:nvPr>
            <p:ph type="title"/>
          </p:nvPr>
        </p:nvSpPr>
        <p:spPr>
          <a:xfrm>
            <a:off x="793005" y="1939205"/>
            <a:ext cx="8611662" cy="1311128"/>
          </a:xfrm>
          <a:noFill/>
        </p:spPr>
        <p:txBody>
          <a:bodyPr>
            <a:spAutoFit/>
          </a:bodyPr>
          <a:lstStyle>
            <a:lvl1pPr>
              <a:defRPr sz="4400" b="0">
                <a:solidFill>
                  <a:schemeClr val="bg1"/>
                </a:solidFill>
              </a:defRPr>
            </a:lvl1pPr>
          </a:lstStyle>
          <a:p>
            <a:r>
              <a:rPr lang="sv-SE" dirty="0"/>
              <a:t>Klicka här för att ändra mall för rubrikformat</a:t>
            </a:r>
          </a:p>
        </p:txBody>
      </p:sp>
      <p:grpSp>
        <p:nvGrpSpPr>
          <p:cNvPr id="8" name="Group 4">
            <a:extLst>
              <a:ext uri="{FF2B5EF4-FFF2-40B4-BE49-F238E27FC236}">
                <a16:creationId xmlns:a16="http://schemas.microsoft.com/office/drawing/2014/main" id="{B2BF7522-23C8-4556-9EEB-9E750BA03A67}"/>
              </a:ext>
            </a:extLst>
          </p:cNvPr>
          <p:cNvGrpSpPr>
            <a:grpSpLocks noChangeAspect="1"/>
          </p:cNvGrpSpPr>
          <p:nvPr userDrawn="1"/>
        </p:nvGrpSpPr>
        <p:grpSpPr bwMode="auto">
          <a:xfrm>
            <a:off x="9745417" y="4832524"/>
            <a:ext cx="1663946" cy="1188864"/>
            <a:chOff x="1679" y="616"/>
            <a:chExt cx="4322" cy="3088"/>
          </a:xfrm>
          <a:solidFill>
            <a:schemeClr val="bg1"/>
          </a:solidFill>
        </p:grpSpPr>
        <p:sp>
          <p:nvSpPr>
            <p:cNvPr id="9" name="Rectangle 5">
              <a:extLst>
                <a:ext uri="{FF2B5EF4-FFF2-40B4-BE49-F238E27FC236}">
                  <a16:creationId xmlns:a16="http://schemas.microsoft.com/office/drawing/2014/main" id="{BD7D56A1-9FDB-4050-BF2F-059DF78D55E5}"/>
                </a:ext>
              </a:extLst>
            </p:cNvPr>
            <p:cNvSpPr>
              <a:spLocks noChangeArrowheads="1"/>
            </p:cNvSpPr>
            <p:nvPr userDrawn="1"/>
          </p:nvSpPr>
          <p:spPr bwMode="auto">
            <a:xfrm>
              <a:off x="1679" y="3481"/>
              <a:ext cx="48" cy="2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6">
              <a:extLst>
                <a:ext uri="{FF2B5EF4-FFF2-40B4-BE49-F238E27FC236}">
                  <a16:creationId xmlns:a16="http://schemas.microsoft.com/office/drawing/2014/main" id="{6A120B8A-9787-4E66-B8DE-91998E27BB21}"/>
                </a:ext>
              </a:extLst>
            </p:cNvPr>
            <p:cNvSpPr>
              <a:spLocks/>
            </p:cNvSpPr>
            <p:nvPr userDrawn="1"/>
          </p:nvSpPr>
          <p:spPr bwMode="auto">
            <a:xfrm>
              <a:off x="1785" y="3481"/>
              <a:ext cx="184" cy="218"/>
            </a:xfrm>
            <a:custGeom>
              <a:avLst/>
              <a:gdLst>
                <a:gd name="T0" fmla="*/ 49 w 184"/>
                <a:gd name="T1" fmla="*/ 0 h 218"/>
                <a:gd name="T2" fmla="*/ 139 w 184"/>
                <a:gd name="T3" fmla="*/ 147 h 218"/>
                <a:gd name="T4" fmla="*/ 139 w 184"/>
                <a:gd name="T5" fmla="*/ 147 h 218"/>
                <a:gd name="T6" fmla="*/ 139 w 184"/>
                <a:gd name="T7" fmla="*/ 0 h 218"/>
                <a:gd name="T8" fmla="*/ 184 w 184"/>
                <a:gd name="T9" fmla="*/ 0 h 218"/>
                <a:gd name="T10" fmla="*/ 184 w 184"/>
                <a:gd name="T11" fmla="*/ 218 h 218"/>
                <a:gd name="T12" fmla="*/ 136 w 184"/>
                <a:gd name="T13" fmla="*/ 218 h 218"/>
                <a:gd name="T14" fmla="*/ 46 w 184"/>
                <a:gd name="T15" fmla="*/ 73 h 218"/>
                <a:gd name="T16" fmla="*/ 46 w 184"/>
                <a:gd name="T17" fmla="*/ 73 h 218"/>
                <a:gd name="T18" fmla="*/ 46 w 184"/>
                <a:gd name="T19" fmla="*/ 218 h 218"/>
                <a:gd name="T20" fmla="*/ 0 w 184"/>
                <a:gd name="T21" fmla="*/ 218 h 218"/>
                <a:gd name="T22" fmla="*/ 0 w 184"/>
                <a:gd name="T23" fmla="*/ 0 h 218"/>
                <a:gd name="T24" fmla="*/ 49 w 184"/>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18">
                  <a:moveTo>
                    <a:pt x="49" y="0"/>
                  </a:moveTo>
                  <a:lnTo>
                    <a:pt x="139" y="147"/>
                  </a:lnTo>
                  <a:lnTo>
                    <a:pt x="139" y="147"/>
                  </a:lnTo>
                  <a:lnTo>
                    <a:pt x="139" y="0"/>
                  </a:lnTo>
                  <a:lnTo>
                    <a:pt x="184" y="0"/>
                  </a:lnTo>
                  <a:lnTo>
                    <a:pt x="184" y="218"/>
                  </a:lnTo>
                  <a:lnTo>
                    <a:pt x="136" y="218"/>
                  </a:lnTo>
                  <a:lnTo>
                    <a:pt x="46" y="73"/>
                  </a:lnTo>
                  <a:lnTo>
                    <a:pt x="46" y="73"/>
                  </a:lnTo>
                  <a:lnTo>
                    <a:pt x="46" y="218"/>
                  </a:lnTo>
                  <a:lnTo>
                    <a:pt x="0" y="218"/>
                  </a:lnTo>
                  <a:lnTo>
                    <a:pt x="0"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7">
              <a:extLst>
                <a:ext uri="{FF2B5EF4-FFF2-40B4-BE49-F238E27FC236}">
                  <a16:creationId xmlns:a16="http://schemas.microsoft.com/office/drawing/2014/main" id="{81DAB65D-2B6C-43AA-9FA6-B33DAE3CECB0}"/>
                </a:ext>
              </a:extLst>
            </p:cNvPr>
            <p:cNvSpPr>
              <a:spLocks/>
            </p:cNvSpPr>
            <p:nvPr userDrawn="1"/>
          </p:nvSpPr>
          <p:spPr bwMode="auto">
            <a:xfrm>
              <a:off x="2008" y="3476"/>
              <a:ext cx="184" cy="228"/>
            </a:xfrm>
            <a:custGeom>
              <a:avLst/>
              <a:gdLst>
                <a:gd name="T0" fmla="*/ 31 w 114"/>
                <a:gd name="T1" fmla="*/ 105 h 141"/>
                <a:gd name="T2" fmla="*/ 38 w 114"/>
                <a:gd name="T3" fmla="*/ 113 h 141"/>
                <a:gd name="T4" fmla="*/ 47 w 114"/>
                <a:gd name="T5" fmla="*/ 117 h 141"/>
                <a:gd name="T6" fmla="*/ 59 w 114"/>
                <a:gd name="T7" fmla="*/ 119 h 141"/>
                <a:gd name="T8" fmla="*/ 67 w 114"/>
                <a:gd name="T9" fmla="*/ 118 h 141"/>
                <a:gd name="T10" fmla="*/ 76 w 114"/>
                <a:gd name="T11" fmla="*/ 115 h 141"/>
                <a:gd name="T12" fmla="*/ 82 w 114"/>
                <a:gd name="T13" fmla="*/ 110 h 141"/>
                <a:gd name="T14" fmla="*/ 85 w 114"/>
                <a:gd name="T15" fmla="*/ 102 h 141"/>
                <a:gd name="T16" fmla="*/ 82 w 114"/>
                <a:gd name="T17" fmla="*/ 93 h 141"/>
                <a:gd name="T18" fmla="*/ 72 w 114"/>
                <a:gd name="T19" fmla="*/ 87 h 141"/>
                <a:gd name="T20" fmla="*/ 59 w 114"/>
                <a:gd name="T21" fmla="*/ 83 h 141"/>
                <a:gd name="T22" fmla="*/ 45 w 114"/>
                <a:gd name="T23" fmla="*/ 79 h 141"/>
                <a:gd name="T24" fmla="*/ 30 w 114"/>
                <a:gd name="T25" fmla="*/ 75 h 141"/>
                <a:gd name="T26" fmla="*/ 17 w 114"/>
                <a:gd name="T27" fmla="*/ 68 h 141"/>
                <a:gd name="T28" fmla="*/ 8 w 114"/>
                <a:gd name="T29" fmla="*/ 57 h 141"/>
                <a:gd name="T30" fmla="*/ 5 w 114"/>
                <a:gd name="T31" fmla="*/ 41 h 141"/>
                <a:gd name="T32" fmla="*/ 9 w 114"/>
                <a:gd name="T33" fmla="*/ 23 h 141"/>
                <a:gd name="T34" fmla="*/ 21 w 114"/>
                <a:gd name="T35" fmla="*/ 10 h 141"/>
                <a:gd name="T36" fmla="*/ 37 w 114"/>
                <a:gd name="T37" fmla="*/ 3 h 141"/>
                <a:gd name="T38" fmla="*/ 55 w 114"/>
                <a:gd name="T39" fmla="*/ 0 h 141"/>
                <a:gd name="T40" fmla="*/ 75 w 114"/>
                <a:gd name="T41" fmla="*/ 2 h 141"/>
                <a:gd name="T42" fmla="*/ 93 w 114"/>
                <a:gd name="T43" fmla="*/ 10 h 141"/>
                <a:gd name="T44" fmla="*/ 105 w 114"/>
                <a:gd name="T45" fmla="*/ 24 h 141"/>
                <a:gd name="T46" fmla="*/ 109 w 114"/>
                <a:gd name="T47" fmla="*/ 44 h 141"/>
                <a:gd name="T48" fmla="*/ 81 w 114"/>
                <a:gd name="T49" fmla="*/ 44 h 141"/>
                <a:gd name="T50" fmla="*/ 78 w 114"/>
                <a:gd name="T51" fmla="*/ 34 h 141"/>
                <a:gd name="T52" fmla="*/ 72 w 114"/>
                <a:gd name="T53" fmla="*/ 27 h 141"/>
                <a:gd name="T54" fmla="*/ 64 w 114"/>
                <a:gd name="T55" fmla="*/ 24 h 141"/>
                <a:gd name="T56" fmla="*/ 54 w 114"/>
                <a:gd name="T57" fmla="*/ 23 h 141"/>
                <a:gd name="T58" fmla="*/ 47 w 114"/>
                <a:gd name="T59" fmla="*/ 24 h 141"/>
                <a:gd name="T60" fmla="*/ 40 w 114"/>
                <a:gd name="T61" fmla="*/ 27 h 141"/>
                <a:gd name="T62" fmla="*/ 35 w 114"/>
                <a:gd name="T63" fmla="*/ 31 h 141"/>
                <a:gd name="T64" fmla="*/ 33 w 114"/>
                <a:gd name="T65" fmla="*/ 38 h 141"/>
                <a:gd name="T66" fmla="*/ 35 w 114"/>
                <a:gd name="T67" fmla="*/ 45 h 141"/>
                <a:gd name="T68" fmla="*/ 41 w 114"/>
                <a:gd name="T69" fmla="*/ 49 h 141"/>
                <a:gd name="T70" fmla="*/ 53 w 114"/>
                <a:gd name="T71" fmla="*/ 54 h 141"/>
                <a:gd name="T72" fmla="*/ 74 w 114"/>
                <a:gd name="T73" fmla="*/ 59 h 141"/>
                <a:gd name="T74" fmla="*/ 84 w 114"/>
                <a:gd name="T75" fmla="*/ 62 h 141"/>
                <a:gd name="T76" fmla="*/ 98 w 114"/>
                <a:gd name="T77" fmla="*/ 68 h 141"/>
                <a:gd name="T78" fmla="*/ 109 w 114"/>
                <a:gd name="T79" fmla="*/ 80 h 141"/>
                <a:gd name="T80" fmla="*/ 114 w 114"/>
                <a:gd name="T81" fmla="*/ 98 h 141"/>
                <a:gd name="T82" fmla="*/ 110 w 114"/>
                <a:gd name="T83" fmla="*/ 116 h 141"/>
                <a:gd name="T84" fmla="*/ 100 w 114"/>
                <a:gd name="T85" fmla="*/ 129 h 141"/>
                <a:gd name="T86" fmla="*/ 82 w 114"/>
                <a:gd name="T87" fmla="*/ 138 h 141"/>
                <a:gd name="T88" fmla="*/ 58 w 114"/>
                <a:gd name="T89" fmla="*/ 141 h 141"/>
                <a:gd name="T90" fmla="*/ 36 w 114"/>
                <a:gd name="T91" fmla="*/ 139 h 141"/>
                <a:gd name="T92" fmla="*/ 17 w 114"/>
                <a:gd name="T93" fmla="*/ 130 h 141"/>
                <a:gd name="T94" fmla="*/ 5 w 114"/>
                <a:gd name="T95" fmla="*/ 115 h 141"/>
                <a:gd name="T96" fmla="*/ 0 w 114"/>
                <a:gd name="T97" fmla="*/ 94 h 141"/>
                <a:gd name="T98" fmla="*/ 29 w 114"/>
                <a:gd name="T99" fmla="*/ 94 h 141"/>
                <a:gd name="T100" fmla="*/ 31 w 114"/>
                <a:gd name="T101" fmla="*/ 10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141">
                  <a:moveTo>
                    <a:pt x="31" y="105"/>
                  </a:moveTo>
                  <a:cubicBezTo>
                    <a:pt x="33" y="108"/>
                    <a:pt x="35" y="111"/>
                    <a:pt x="38" y="113"/>
                  </a:cubicBezTo>
                  <a:cubicBezTo>
                    <a:pt x="41" y="115"/>
                    <a:pt x="44" y="116"/>
                    <a:pt x="47" y="117"/>
                  </a:cubicBezTo>
                  <a:cubicBezTo>
                    <a:pt x="51" y="118"/>
                    <a:pt x="55" y="119"/>
                    <a:pt x="59" y="119"/>
                  </a:cubicBezTo>
                  <a:cubicBezTo>
                    <a:pt x="61" y="119"/>
                    <a:pt x="64" y="118"/>
                    <a:pt x="67" y="118"/>
                  </a:cubicBezTo>
                  <a:cubicBezTo>
                    <a:pt x="70" y="117"/>
                    <a:pt x="73" y="117"/>
                    <a:pt x="76" y="115"/>
                  </a:cubicBezTo>
                  <a:cubicBezTo>
                    <a:pt x="78" y="114"/>
                    <a:pt x="81" y="112"/>
                    <a:pt x="82" y="110"/>
                  </a:cubicBezTo>
                  <a:cubicBezTo>
                    <a:pt x="84" y="108"/>
                    <a:pt x="85" y="105"/>
                    <a:pt x="85" y="102"/>
                  </a:cubicBezTo>
                  <a:cubicBezTo>
                    <a:pt x="85" y="98"/>
                    <a:pt x="84" y="95"/>
                    <a:pt x="82" y="93"/>
                  </a:cubicBezTo>
                  <a:cubicBezTo>
                    <a:pt x="79" y="91"/>
                    <a:pt x="76" y="89"/>
                    <a:pt x="72" y="87"/>
                  </a:cubicBezTo>
                  <a:cubicBezTo>
                    <a:pt x="69" y="86"/>
                    <a:pt x="64" y="84"/>
                    <a:pt x="59" y="83"/>
                  </a:cubicBezTo>
                  <a:cubicBezTo>
                    <a:pt x="55" y="82"/>
                    <a:pt x="50" y="81"/>
                    <a:pt x="45" y="79"/>
                  </a:cubicBezTo>
                  <a:cubicBezTo>
                    <a:pt x="40" y="78"/>
                    <a:pt x="35" y="77"/>
                    <a:pt x="30" y="75"/>
                  </a:cubicBezTo>
                  <a:cubicBezTo>
                    <a:pt x="25" y="73"/>
                    <a:pt x="21" y="71"/>
                    <a:pt x="17" y="68"/>
                  </a:cubicBezTo>
                  <a:cubicBezTo>
                    <a:pt x="13" y="65"/>
                    <a:pt x="10" y="61"/>
                    <a:pt x="8" y="57"/>
                  </a:cubicBezTo>
                  <a:cubicBezTo>
                    <a:pt x="6" y="52"/>
                    <a:pt x="5" y="47"/>
                    <a:pt x="5" y="41"/>
                  </a:cubicBezTo>
                  <a:cubicBezTo>
                    <a:pt x="5" y="34"/>
                    <a:pt x="6" y="28"/>
                    <a:pt x="9" y="23"/>
                  </a:cubicBezTo>
                  <a:cubicBezTo>
                    <a:pt x="12" y="18"/>
                    <a:pt x="16" y="13"/>
                    <a:pt x="21" y="10"/>
                  </a:cubicBezTo>
                  <a:cubicBezTo>
                    <a:pt x="25" y="7"/>
                    <a:pt x="31" y="4"/>
                    <a:pt x="37" y="3"/>
                  </a:cubicBezTo>
                  <a:cubicBezTo>
                    <a:pt x="43" y="1"/>
                    <a:pt x="49" y="0"/>
                    <a:pt x="55" y="0"/>
                  </a:cubicBezTo>
                  <a:cubicBezTo>
                    <a:pt x="62" y="0"/>
                    <a:pt x="69" y="1"/>
                    <a:pt x="75" y="2"/>
                  </a:cubicBezTo>
                  <a:cubicBezTo>
                    <a:pt x="82" y="4"/>
                    <a:pt x="88" y="7"/>
                    <a:pt x="93" y="10"/>
                  </a:cubicBezTo>
                  <a:cubicBezTo>
                    <a:pt x="98" y="14"/>
                    <a:pt x="102" y="18"/>
                    <a:pt x="105" y="24"/>
                  </a:cubicBezTo>
                  <a:cubicBezTo>
                    <a:pt x="108" y="29"/>
                    <a:pt x="109" y="36"/>
                    <a:pt x="109" y="44"/>
                  </a:cubicBezTo>
                  <a:cubicBezTo>
                    <a:pt x="81" y="44"/>
                    <a:pt x="81" y="44"/>
                    <a:pt x="81" y="44"/>
                  </a:cubicBezTo>
                  <a:cubicBezTo>
                    <a:pt x="80" y="40"/>
                    <a:pt x="79" y="36"/>
                    <a:pt x="78" y="34"/>
                  </a:cubicBezTo>
                  <a:cubicBezTo>
                    <a:pt x="77" y="31"/>
                    <a:pt x="75" y="29"/>
                    <a:pt x="72" y="27"/>
                  </a:cubicBezTo>
                  <a:cubicBezTo>
                    <a:pt x="70" y="26"/>
                    <a:pt x="67" y="25"/>
                    <a:pt x="64" y="24"/>
                  </a:cubicBezTo>
                  <a:cubicBezTo>
                    <a:pt x="61" y="23"/>
                    <a:pt x="57" y="23"/>
                    <a:pt x="54" y="23"/>
                  </a:cubicBezTo>
                  <a:cubicBezTo>
                    <a:pt x="51" y="23"/>
                    <a:pt x="49" y="23"/>
                    <a:pt x="47" y="24"/>
                  </a:cubicBezTo>
                  <a:cubicBezTo>
                    <a:pt x="44" y="24"/>
                    <a:pt x="42" y="25"/>
                    <a:pt x="40" y="27"/>
                  </a:cubicBezTo>
                  <a:cubicBezTo>
                    <a:pt x="38" y="28"/>
                    <a:pt x="37" y="29"/>
                    <a:pt x="35" y="31"/>
                  </a:cubicBezTo>
                  <a:cubicBezTo>
                    <a:pt x="34" y="33"/>
                    <a:pt x="33" y="36"/>
                    <a:pt x="33" y="38"/>
                  </a:cubicBezTo>
                  <a:cubicBezTo>
                    <a:pt x="33" y="41"/>
                    <a:pt x="34" y="43"/>
                    <a:pt x="35" y="45"/>
                  </a:cubicBezTo>
                  <a:cubicBezTo>
                    <a:pt x="36" y="47"/>
                    <a:pt x="38" y="48"/>
                    <a:pt x="41" y="49"/>
                  </a:cubicBezTo>
                  <a:cubicBezTo>
                    <a:pt x="44" y="51"/>
                    <a:pt x="48" y="52"/>
                    <a:pt x="53" y="54"/>
                  </a:cubicBezTo>
                  <a:cubicBezTo>
                    <a:pt x="58" y="55"/>
                    <a:pt x="65" y="57"/>
                    <a:pt x="74" y="59"/>
                  </a:cubicBezTo>
                  <a:cubicBezTo>
                    <a:pt x="76" y="59"/>
                    <a:pt x="80" y="60"/>
                    <a:pt x="84" y="62"/>
                  </a:cubicBezTo>
                  <a:cubicBezTo>
                    <a:pt x="89" y="63"/>
                    <a:pt x="93" y="65"/>
                    <a:pt x="98" y="68"/>
                  </a:cubicBezTo>
                  <a:cubicBezTo>
                    <a:pt x="102" y="71"/>
                    <a:pt x="106" y="75"/>
                    <a:pt x="109" y="80"/>
                  </a:cubicBezTo>
                  <a:cubicBezTo>
                    <a:pt x="112" y="85"/>
                    <a:pt x="114" y="91"/>
                    <a:pt x="114" y="98"/>
                  </a:cubicBezTo>
                  <a:cubicBezTo>
                    <a:pt x="114" y="105"/>
                    <a:pt x="113" y="110"/>
                    <a:pt x="110" y="116"/>
                  </a:cubicBezTo>
                  <a:cubicBezTo>
                    <a:pt x="108" y="121"/>
                    <a:pt x="104" y="125"/>
                    <a:pt x="100" y="129"/>
                  </a:cubicBezTo>
                  <a:cubicBezTo>
                    <a:pt x="95" y="133"/>
                    <a:pt x="89" y="136"/>
                    <a:pt x="82" y="138"/>
                  </a:cubicBezTo>
                  <a:cubicBezTo>
                    <a:pt x="75" y="140"/>
                    <a:pt x="67" y="141"/>
                    <a:pt x="58" y="141"/>
                  </a:cubicBezTo>
                  <a:cubicBezTo>
                    <a:pt x="50" y="141"/>
                    <a:pt x="43" y="141"/>
                    <a:pt x="36" y="139"/>
                  </a:cubicBezTo>
                  <a:cubicBezTo>
                    <a:pt x="29" y="137"/>
                    <a:pt x="23" y="134"/>
                    <a:pt x="17" y="130"/>
                  </a:cubicBezTo>
                  <a:cubicBezTo>
                    <a:pt x="12" y="126"/>
                    <a:pt x="8" y="121"/>
                    <a:pt x="5" y="115"/>
                  </a:cubicBezTo>
                  <a:cubicBezTo>
                    <a:pt x="1" y="109"/>
                    <a:pt x="0" y="102"/>
                    <a:pt x="0" y="94"/>
                  </a:cubicBezTo>
                  <a:cubicBezTo>
                    <a:pt x="29" y="94"/>
                    <a:pt x="29" y="94"/>
                    <a:pt x="29" y="94"/>
                  </a:cubicBezTo>
                  <a:cubicBezTo>
                    <a:pt x="29" y="98"/>
                    <a:pt x="30" y="102"/>
                    <a:pt x="3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8">
              <a:extLst>
                <a:ext uri="{FF2B5EF4-FFF2-40B4-BE49-F238E27FC236}">
                  <a16:creationId xmlns:a16="http://schemas.microsoft.com/office/drawing/2014/main" id="{CBFEDEEF-4F59-4F58-B375-D730732E841D}"/>
                </a:ext>
              </a:extLst>
            </p:cNvPr>
            <p:cNvSpPr>
              <a:spLocks/>
            </p:cNvSpPr>
            <p:nvPr userDrawn="1"/>
          </p:nvSpPr>
          <p:spPr bwMode="auto">
            <a:xfrm>
              <a:off x="2201" y="3481"/>
              <a:ext cx="179" cy="218"/>
            </a:xfrm>
            <a:custGeom>
              <a:avLst/>
              <a:gdLst>
                <a:gd name="T0" fmla="*/ 0 w 179"/>
                <a:gd name="T1" fmla="*/ 40 h 218"/>
                <a:gd name="T2" fmla="*/ 0 w 179"/>
                <a:gd name="T3" fmla="*/ 0 h 218"/>
                <a:gd name="T4" fmla="*/ 179 w 179"/>
                <a:gd name="T5" fmla="*/ 0 h 218"/>
                <a:gd name="T6" fmla="*/ 179 w 179"/>
                <a:gd name="T7" fmla="*/ 40 h 218"/>
                <a:gd name="T8" fmla="*/ 113 w 179"/>
                <a:gd name="T9" fmla="*/ 40 h 218"/>
                <a:gd name="T10" fmla="*/ 113 w 179"/>
                <a:gd name="T11" fmla="*/ 218 h 218"/>
                <a:gd name="T12" fmla="*/ 66 w 179"/>
                <a:gd name="T13" fmla="*/ 218 h 218"/>
                <a:gd name="T14" fmla="*/ 66 w 179"/>
                <a:gd name="T15" fmla="*/ 40 h 218"/>
                <a:gd name="T16" fmla="*/ 0 w 179"/>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8">
                  <a:moveTo>
                    <a:pt x="0" y="40"/>
                  </a:moveTo>
                  <a:lnTo>
                    <a:pt x="0" y="0"/>
                  </a:lnTo>
                  <a:lnTo>
                    <a:pt x="179" y="0"/>
                  </a:lnTo>
                  <a:lnTo>
                    <a:pt x="179" y="40"/>
                  </a:lnTo>
                  <a:lnTo>
                    <a:pt x="113" y="40"/>
                  </a:lnTo>
                  <a:lnTo>
                    <a:pt x="113" y="218"/>
                  </a:lnTo>
                  <a:lnTo>
                    <a:pt x="66" y="218"/>
                  </a:lnTo>
                  <a:lnTo>
                    <a:pt x="66"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9">
              <a:extLst>
                <a:ext uri="{FF2B5EF4-FFF2-40B4-BE49-F238E27FC236}">
                  <a16:creationId xmlns:a16="http://schemas.microsoft.com/office/drawing/2014/main" id="{7CA69C3A-5738-4F02-BEAD-EF24E3BA8151}"/>
                </a:ext>
              </a:extLst>
            </p:cNvPr>
            <p:cNvSpPr>
              <a:spLocks noEditPoints="1"/>
            </p:cNvSpPr>
            <p:nvPr userDrawn="1"/>
          </p:nvSpPr>
          <p:spPr bwMode="auto">
            <a:xfrm>
              <a:off x="2372" y="3481"/>
              <a:ext cx="213" cy="218"/>
            </a:xfrm>
            <a:custGeom>
              <a:avLst/>
              <a:gdLst>
                <a:gd name="T0" fmla="*/ 132 w 213"/>
                <a:gd name="T1" fmla="*/ 0 h 218"/>
                <a:gd name="T2" fmla="*/ 213 w 213"/>
                <a:gd name="T3" fmla="*/ 218 h 218"/>
                <a:gd name="T4" fmla="*/ 163 w 213"/>
                <a:gd name="T5" fmla="*/ 218 h 218"/>
                <a:gd name="T6" fmla="*/ 147 w 213"/>
                <a:gd name="T7" fmla="*/ 169 h 218"/>
                <a:gd name="T8" fmla="*/ 66 w 213"/>
                <a:gd name="T9" fmla="*/ 169 h 218"/>
                <a:gd name="T10" fmla="*/ 48 w 213"/>
                <a:gd name="T11" fmla="*/ 218 h 218"/>
                <a:gd name="T12" fmla="*/ 0 w 213"/>
                <a:gd name="T13" fmla="*/ 218 h 218"/>
                <a:gd name="T14" fmla="*/ 82 w 213"/>
                <a:gd name="T15" fmla="*/ 0 h 218"/>
                <a:gd name="T16" fmla="*/ 132 w 213"/>
                <a:gd name="T17" fmla="*/ 0 h 218"/>
                <a:gd name="T18" fmla="*/ 134 w 213"/>
                <a:gd name="T19" fmla="*/ 134 h 218"/>
                <a:gd name="T20" fmla="*/ 106 w 213"/>
                <a:gd name="T21" fmla="*/ 55 h 218"/>
                <a:gd name="T22" fmla="*/ 106 w 213"/>
                <a:gd name="T23" fmla="*/ 55 h 218"/>
                <a:gd name="T24" fmla="*/ 77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2" y="0"/>
                  </a:moveTo>
                  <a:lnTo>
                    <a:pt x="213" y="218"/>
                  </a:lnTo>
                  <a:lnTo>
                    <a:pt x="163" y="218"/>
                  </a:lnTo>
                  <a:lnTo>
                    <a:pt x="147" y="169"/>
                  </a:lnTo>
                  <a:lnTo>
                    <a:pt x="66" y="169"/>
                  </a:lnTo>
                  <a:lnTo>
                    <a:pt x="48" y="218"/>
                  </a:lnTo>
                  <a:lnTo>
                    <a:pt x="0" y="218"/>
                  </a:lnTo>
                  <a:lnTo>
                    <a:pt x="82" y="0"/>
                  </a:lnTo>
                  <a:lnTo>
                    <a:pt x="132" y="0"/>
                  </a:lnTo>
                  <a:close/>
                  <a:moveTo>
                    <a:pt x="134" y="134"/>
                  </a:moveTo>
                  <a:lnTo>
                    <a:pt x="106" y="55"/>
                  </a:lnTo>
                  <a:lnTo>
                    <a:pt x="106" y="55"/>
                  </a:lnTo>
                  <a:lnTo>
                    <a:pt x="77"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0">
              <a:extLst>
                <a:ext uri="{FF2B5EF4-FFF2-40B4-BE49-F238E27FC236}">
                  <a16:creationId xmlns:a16="http://schemas.microsoft.com/office/drawing/2014/main" id="{1E87D0B7-C5FC-40E9-90B3-FE75DE72F255}"/>
                </a:ext>
              </a:extLst>
            </p:cNvPr>
            <p:cNvSpPr>
              <a:spLocks/>
            </p:cNvSpPr>
            <p:nvPr userDrawn="1"/>
          </p:nvSpPr>
          <p:spPr bwMode="auto">
            <a:xfrm>
              <a:off x="2622" y="3481"/>
              <a:ext cx="154" cy="218"/>
            </a:xfrm>
            <a:custGeom>
              <a:avLst/>
              <a:gdLst>
                <a:gd name="T0" fmla="*/ 48 w 154"/>
                <a:gd name="T1" fmla="*/ 0 h 218"/>
                <a:gd name="T2" fmla="*/ 48 w 154"/>
                <a:gd name="T3" fmla="*/ 177 h 218"/>
                <a:gd name="T4" fmla="*/ 154 w 154"/>
                <a:gd name="T5" fmla="*/ 177 h 218"/>
                <a:gd name="T6" fmla="*/ 154 w 154"/>
                <a:gd name="T7" fmla="*/ 218 h 218"/>
                <a:gd name="T8" fmla="*/ 0 w 154"/>
                <a:gd name="T9" fmla="*/ 218 h 218"/>
                <a:gd name="T10" fmla="*/ 0 w 154"/>
                <a:gd name="T11" fmla="*/ 0 h 218"/>
                <a:gd name="T12" fmla="*/ 48 w 154"/>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154" h="218">
                  <a:moveTo>
                    <a:pt x="48" y="0"/>
                  </a:moveTo>
                  <a:lnTo>
                    <a:pt x="48" y="177"/>
                  </a:lnTo>
                  <a:lnTo>
                    <a:pt x="154" y="177"/>
                  </a:lnTo>
                  <a:lnTo>
                    <a:pt x="154" y="218"/>
                  </a:lnTo>
                  <a:lnTo>
                    <a:pt x="0" y="218"/>
                  </a:lnTo>
                  <a:lnTo>
                    <a:pt x="0"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1">
              <a:extLst>
                <a:ext uri="{FF2B5EF4-FFF2-40B4-BE49-F238E27FC236}">
                  <a16:creationId xmlns:a16="http://schemas.microsoft.com/office/drawing/2014/main" id="{51AA6D14-1388-4E0C-8C18-137D0B4D3FED}"/>
                </a:ext>
              </a:extLst>
            </p:cNvPr>
            <p:cNvSpPr>
              <a:spLocks/>
            </p:cNvSpPr>
            <p:nvPr userDrawn="1"/>
          </p:nvSpPr>
          <p:spPr bwMode="auto">
            <a:xfrm>
              <a:off x="2814" y="3481"/>
              <a:ext cx="154" cy="218"/>
            </a:xfrm>
            <a:custGeom>
              <a:avLst/>
              <a:gdLst>
                <a:gd name="T0" fmla="*/ 48 w 154"/>
                <a:gd name="T1" fmla="*/ 0 h 218"/>
                <a:gd name="T2" fmla="*/ 48 w 154"/>
                <a:gd name="T3" fmla="*/ 177 h 218"/>
                <a:gd name="T4" fmla="*/ 154 w 154"/>
                <a:gd name="T5" fmla="*/ 177 h 218"/>
                <a:gd name="T6" fmla="*/ 154 w 154"/>
                <a:gd name="T7" fmla="*/ 218 h 218"/>
                <a:gd name="T8" fmla="*/ 0 w 154"/>
                <a:gd name="T9" fmla="*/ 218 h 218"/>
                <a:gd name="T10" fmla="*/ 0 w 154"/>
                <a:gd name="T11" fmla="*/ 0 h 218"/>
                <a:gd name="T12" fmla="*/ 48 w 154"/>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154" h="218">
                  <a:moveTo>
                    <a:pt x="48" y="0"/>
                  </a:moveTo>
                  <a:lnTo>
                    <a:pt x="48" y="177"/>
                  </a:lnTo>
                  <a:lnTo>
                    <a:pt x="154" y="177"/>
                  </a:lnTo>
                  <a:lnTo>
                    <a:pt x="154" y="218"/>
                  </a:lnTo>
                  <a:lnTo>
                    <a:pt x="0" y="218"/>
                  </a:lnTo>
                  <a:lnTo>
                    <a:pt x="0"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2">
              <a:extLst>
                <a:ext uri="{FF2B5EF4-FFF2-40B4-BE49-F238E27FC236}">
                  <a16:creationId xmlns:a16="http://schemas.microsoft.com/office/drawing/2014/main" id="{0DBC2B7F-3FAE-4F0E-AC64-E9C9DCD7A9F6}"/>
                </a:ext>
              </a:extLst>
            </p:cNvPr>
            <p:cNvSpPr>
              <a:spLocks noEditPoints="1"/>
            </p:cNvSpPr>
            <p:nvPr userDrawn="1"/>
          </p:nvSpPr>
          <p:spPr bwMode="auto">
            <a:xfrm>
              <a:off x="2992" y="3481"/>
              <a:ext cx="213" cy="218"/>
            </a:xfrm>
            <a:custGeom>
              <a:avLst/>
              <a:gdLst>
                <a:gd name="T0" fmla="*/ 131 w 213"/>
                <a:gd name="T1" fmla="*/ 0 h 218"/>
                <a:gd name="T2" fmla="*/ 213 w 213"/>
                <a:gd name="T3" fmla="*/ 218 h 218"/>
                <a:gd name="T4" fmla="*/ 163 w 213"/>
                <a:gd name="T5" fmla="*/ 218 h 218"/>
                <a:gd name="T6" fmla="*/ 147 w 213"/>
                <a:gd name="T7" fmla="*/ 169 h 218"/>
                <a:gd name="T8" fmla="*/ 65 w 213"/>
                <a:gd name="T9" fmla="*/ 169 h 218"/>
                <a:gd name="T10" fmla="*/ 49 w 213"/>
                <a:gd name="T11" fmla="*/ 218 h 218"/>
                <a:gd name="T12" fmla="*/ 0 w 213"/>
                <a:gd name="T13" fmla="*/ 218 h 218"/>
                <a:gd name="T14" fmla="*/ 83 w 213"/>
                <a:gd name="T15" fmla="*/ 0 h 218"/>
                <a:gd name="T16" fmla="*/ 131 w 213"/>
                <a:gd name="T17" fmla="*/ 0 h 218"/>
                <a:gd name="T18" fmla="*/ 134 w 213"/>
                <a:gd name="T19" fmla="*/ 134 h 218"/>
                <a:gd name="T20" fmla="*/ 107 w 213"/>
                <a:gd name="T21" fmla="*/ 55 h 218"/>
                <a:gd name="T22" fmla="*/ 107 w 213"/>
                <a:gd name="T23" fmla="*/ 55 h 218"/>
                <a:gd name="T24" fmla="*/ 78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1" y="0"/>
                  </a:moveTo>
                  <a:lnTo>
                    <a:pt x="213" y="218"/>
                  </a:lnTo>
                  <a:lnTo>
                    <a:pt x="163" y="218"/>
                  </a:lnTo>
                  <a:lnTo>
                    <a:pt x="147" y="169"/>
                  </a:lnTo>
                  <a:lnTo>
                    <a:pt x="65" y="169"/>
                  </a:lnTo>
                  <a:lnTo>
                    <a:pt x="49" y="218"/>
                  </a:lnTo>
                  <a:lnTo>
                    <a:pt x="0" y="218"/>
                  </a:lnTo>
                  <a:lnTo>
                    <a:pt x="83" y="0"/>
                  </a:lnTo>
                  <a:lnTo>
                    <a:pt x="131" y="0"/>
                  </a:lnTo>
                  <a:close/>
                  <a:moveTo>
                    <a:pt x="134" y="134"/>
                  </a:moveTo>
                  <a:lnTo>
                    <a:pt x="107" y="55"/>
                  </a:lnTo>
                  <a:lnTo>
                    <a:pt x="107" y="55"/>
                  </a:lnTo>
                  <a:lnTo>
                    <a:pt x="78"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3">
              <a:extLst>
                <a:ext uri="{FF2B5EF4-FFF2-40B4-BE49-F238E27FC236}">
                  <a16:creationId xmlns:a16="http://schemas.microsoft.com/office/drawing/2014/main" id="{7BA2A90F-6EA1-4454-A01C-1DB565C5CE2E}"/>
                </a:ext>
              </a:extLst>
            </p:cNvPr>
            <p:cNvSpPr>
              <a:spLocks/>
            </p:cNvSpPr>
            <p:nvPr userDrawn="1"/>
          </p:nvSpPr>
          <p:spPr bwMode="auto">
            <a:xfrm>
              <a:off x="3191" y="3481"/>
              <a:ext cx="178" cy="218"/>
            </a:xfrm>
            <a:custGeom>
              <a:avLst/>
              <a:gdLst>
                <a:gd name="T0" fmla="*/ 0 w 178"/>
                <a:gd name="T1" fmla="*/ 40 h 218"/>
                <a:gd name="T2" fmla="*/ 0 w 178"/>
                <a:gd name="T3" fmla="*/ 0 h 218"/>
                <a:gd name="T4" fmla="*/ 178 w 178"/>
                <a:gd name="T5" fmla="*/ 0 h 218"/>
                <a:gd name="T6" fmla="*/ 178 w 178"/>
                <a:gd name="T7" fmla="*/ 40 h 218"/>
                <a:gd name="T8" fmla="*/ 112 w 178"/>
                <a:gd name="T9" fmla="*/ 40 h 218"/>
                <a:gd name="T10" fmla="*/ 112 w 178"/>
                <a:gd name="T11" fmla="*/ 218 h 218"/>
                <a:gd name="T12" fmla="*/ 64 w 178"/>
                <a:gd name="T13" fmla="*/ 218 h 218"/>
                <a:gd name="T14" fmla="*/ 64 w 178"/>
                <a:gd name="T15" fmla="*/ 40 h 218"/>
                <a:gd name="T16" fmla="*/ 0 w 178"/>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18">
                  <a:moveTo>
                    <a:pt x="0" y="40"/>
                  </a:moveTo>
                  <a:lnTo>
                    <a:pt x="0" y="0"/>
                  </a:lnTo>
                  <a:lnTo>
                    <a:pt x="178" y="0"/>
                  </a:lnTo>
                  <a:lnTo>
                    <a:pt x="178" y="40"/>
                  </a:lnTo>
                  <a:lnTo>
                    <a:pt x="112" y="40"/>
                  </a:lnTo>
                  <a:lnTo>
                    <a:pt x="112" y="218"/>
                  </a:lnTo>
                  <a:lnTo>
                    <a:pt x="64" y="218"/>
                  </a:lnTo>
                  <a:lnTo>
                    <a:pt x="64"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4">
              <a:extLst>
                <a:ext uri="{FF2B5EF4-FFF2-40B4-BE49-F238E27FC236}">
                  <a16:creationId xmlns:a16="http://schemas.microsoft.com/office/drawing/2014/main" id="{990AFCBD-A19D-4D4E-BC4A-0DAD1B541449}"/>
                </a:ext>
              </a:extLst>
            </p:cNvPr>
            <p:cNvSpPr>
              <a:spLocks noEditPoints="1"/>
            </p:cNvSpPr>
            <p:nvPr userDrawn="1"/>
          </p:nvSpPr>
          <p:spPr bwMode="auto">
            <a:xfrm>
              <a:off x="3392" y="3421"/>
              <a:ext cx="214" cy="283"/>
            </a:xfrm>
            <a:custGeom>
              <a:avLst/>
              <a:gdLst>
                <a:gd name="T0" fmla="*/ 5 w 133"/>
                <a:gd name="T1" fmla="*/ 77 h 175"/>
                <a:gd name="T2" fmla="*/ 18 w 133"/>
                <a:gd name="T3" fmla="*/ 55 h 175"/>
                <a:gd name="T4" fmla="*/ 39 w 133"/>
                <a:gd name="T5" fmla="*/ 40 h 175"/>
                <a:gd name="T6" fmla="*/ 67 w 133"/>
                <a:gd name="T7" fmla="*/ 34 h 175"/>
                <a:gd name="T8" fmla="*/ 95 w 133"/>
                <a:gd name="T9" fmla="*/ 40 h 175"/>
                <a:gd name="T10" fmla="*/ 116 w 133"/>
                <a:gd name="T11" fmla="*/ 55 h 175"/>
                <a:gd name="T12" fmla="*/ 129 w 133"/>
                <a:gd name="T13" fmla="*/ 77 h 175"/>
                <a:gd name="T14" fmla="*/ 133 w 133"/>
                <a:gd name="T15" fmla="*/ 105 h 175"/>
                <a:gd name="T16" fmla="*/ 129 w 133"/>
                <a:gd name="T17" fmla="*/ 133 h 175"/>
                <a:gd name="T18" fmla="*/ 116 w 133"/>
                <a:gd name="T19" fmla="*/ 155 h 175"/>
                <a:gd name="T20" fmla="*/ 95 w 133"/>
                <a:gd name="T21" fmla="*/ 170 h 175"/>
                <a:gd name="T22" fmla="*/ 67 w 133"/>
                <a:gd name="T23" fmla="*/ 175 h 175"/>
                <a:gd name="T24" fmla="*/ 39 w 133"/>
                <a:gd name="T25" fmla="*/ 170 h 175"/>
                <a:gd name="T26" fmla="*/ 18 w 133"/>
                <a:gd name="T27" fmla="*/ 155 h 175"/>
                <a:gd name="T28" fmla="*/ 5 w 133"/>
                <a:gd name="T29" fmla="*/ 133 h 175"/>
                <a:gd name="T30" fmla="*/ 0 w 133"/>
                <a:gd name="T31" fmla="*/ 105 h 175"/>
                <a:gd name="T32" fmla="*/ 5 w 133"/>
                <a:gd name="T33" fmla="*/ 77 h 175"/>
                <a:gd name="T34" fmla="*/ 32 w 133"/>
                <a:gd name="T35" fmla="*/ 122 h 175"/>
                <a:gd name="T36" fmla="*/ 38 w 133"/>
                <a:gd name="T37" fmla="*/ 136 h 175"/>
                <a:gd name="T38" fmla="*/ 50 w 133"/>
                <a:gd name="T39" fmla="*/ 147 h 175"/>
                <a:gd name="T40" fmla="*/ 67 w 133"/>
                <a:gd name="T41" fmla="*/ 151 h 175"/>
                <a:gd name="T42" fmla="*/ 84 w 133"/>
                <a:gd name="T43" fmla="*/ 147 h 175"/>
                <a:gd name="T44" fmla="*/ 95 w 133"/>
                <a:gd name="T45" fmla="*/ 136 h 175"/>
                <a:gd name="T46" fmla="*/ 101 w 133"/>
                <a:gd name="T47" fmla="*/ 122 h 175"/>
                <a:gd name="T48" fmla="*/ 103 w 133"/>
                <a:gd name="T49" fmla="*/ 105 h 175"/>
                <a:gd name="T50" fmla="*/ 101 w 133"/>
                <a:gd name="T51" fmla="*/ 88 h 175"/>
                <a:gd name="T52" fmla="*/ 95 w 133"/>
                <a:gd name="T53" fmla="*/ 73 h 175"/>
                <a:gd name="T54" fmla="*/ 84 w 133"/>
                <a:gd name="T55" fmla="*/ 63 h 175"/>
                <a:gd name="T56" fmla="*/ 67 w 133"/>
                <a:gd name="T57" fmla="*/ 59 h 175"/>
                <a:gd name="T58" fmla="*/ 50 w 133"/>
                <a:gd name="T59" fmla="*/ 63 h 175"/>
                <a:gd name="T60" fmla="*/ 38 w 133"/>
                <a:gd name="T61" fmla="*/ 73 h 175"/>
                <a:gd name="T62" fmla="*/ 32 w 133"/>
                <a:gd name="T63" fmla="*/ 88 h 175"/>
                <a:gd name="T64" fmla="*/ 30 w 133"/>
                <a:gd name="T65" fmla="*/ 105 h 175"/>
                <a:gd name="T66" fmla="*/ 32 w 133"/>
                <a:gd name="T67" fmla="*/ 122 h 175"/>
                <a:gd name="T68" fmla="*/ 60 w 133"/>
                <a:gd name="T69" fmla="*/ 0 h 175"/>
                <a:gd name="T70" fmla="*/ 60 w 133"/>
                <a:gd name="T71" fmla="*/ 22 h 175"/>
                <a:gd name="T72" fmla="*/ 34 w 133"/>
                <a:gd name="T73" fmla="*/ 22 h 175"/>
                <a:gd name="T74" fmla="*/ 34 w 133"/>
                <a:gd name="T75" fmla="*/ 0 h 175"/>
                <a:gd name="T76" fmla="*/ 60 w 133"/>
                <a:gd name="T77" fmla="*/ 0 h 175"/>
                <a:gd name="T78" fmla="*/ 99 w 133"/>
                <a:gd name="T79" fmla="*/ 0 h 175"/>
                <a:gd name="T80" fmla="*/ 99 w 133"/>
                <a:gd name="T81" fmla="*/ 22 h 175"/>
                <a:gd name="T82" fmla="*/ 73 w 133"/>
                <a:gd name="T83" fmla="*/ 22 h 175"/>
                <a:gd name="T84" fmla="*/ 73 w 133"/>
                <a:gd name="T85" fmla="*/ 0 h 175"/>
                <a:gd name="T86" fmla="*/ 99 w 133"/>
                <a:gd name="T8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5">
                  <a:moveTo>
                    <a:pt x="5" y="77"/>
                  </a:moveTo>
                  <a:cubicBezTo>
                    <a:pt x="8" y="69"/>
                    <a:pt x="12" y="61"/>
                    <a:pt x="18" y="55"/>
                  </a:cubicBezTo>
                  <a:cubicBezTo>
                    <a:pt x="24" y="48"/>
                    <a:pt x="30" y="43"/>
                    <a:pt x="39" y="40"/>
                  </a:cubicBezTo>
                  <a:cubicBezTo>
                    <a:pt x="47" y="36"/>
                    <a:pt x="56" y="34"/>
                    <a:pt x="67" y="34"/>
                  </a:cubicBezTo>
                  <a:cubicBezTo>
                    <a:pt x="77" y="34"/>
                    <a:pt x="86" y="36"/>
                    <a:pt x="95" y="40"/>
                  </a:cubicBezTo>
                  <a:cubicBezTo>
                    <a:pt x="103" y="43"/>
                    <a:pt x="110" y="48"/>
                    <a:pt x="116" y="55"/>
                  </a:cubicBezTo>
                  <a:cubicBezTo>
                    <a:pt x="121" y="61"/>
                    <a:pt x="126" y="69"/>
                    <a:pt x="129" y="77"/>
                  </a:cubicBezTo>
                  <a:cubicBezTo>
                    <a:pt x="132" y="86"/>
                    <a:pt x="133" y="95"/>
                    <a:pt x="133" y="105"/>
                  </a:cubicBezTo>
                  <a:cubicBezTo>
                    <a:pt x="133" y="115"/>
                    <a:pt x="132" y="124"/>
                    <a:pt x="129" y="133"/>
                  </a:cubicBezTo>
                  <a:cubicBezTo>
                    <a:pt x="126" y="142"/>
                    <a:pt x="121" y="149"/>
                    <a:pt x="116" y="155"/>
                  </a:cubicBezTo>
                  <a:cubicBezTo>
                    <a:pt x="110" y="162"/>
                    <a:pt x="103" y="166"/>
                    <a:pt x="95" y="170"/>
                  </a:cubicBezTo>
                  <a:cubicBezTo>
                    <a:pt x="86" y="174"/>
                    <a:pt x="77" y="175"/>
                    <a:pt x="67" y="175"/>
                  </a:cubicBezTo>
                  <a:cubicBezTo>
                    <a:pt x="56" y="175"/>
                    <a:pt x="47" y="174"/>
                    <a:pt x="39" y="170"/>
                  </a:cubicBezTo>
                  <a:cubicBezTo>
                    <a:pt x="30" y="166"/>
                    <a:pt x="24" y="162"/>
                    <a:pt x="18" y="155"/>
                  </a:cubicBezTo>
                  <a:cubicBezTo>
                    <a:pt x="12" y="149"/>
                    <a:pt x="8" y="142"/>
                    <a:pt x="5" y="133"/>
                  </a:cubicBezTo>
                  <a:cubicBezTo>
                    <a:pt x="2" y="124"/>
                    <a:pt x="0" y="115"/>
                    <a:pt x="0" y="105"/>
                  </a:cubicBezTo>
                  <a:cubicBezTo>
                    <a:pt x="0" y="95"/>
                    <a:pt x="2" y="86"/>
                    <a:pt x="5" y="77"/>
                  </a:cubicBezTo>
                  <a:close/>
                  <a:moveTo>
                    <a:pt x="32" y="122"/>
                  </a:moveTo>
                  <a:cubicBezTo>
                    <a:pt x="33" y="127"/>
                    <a:pt x="35" y="132"/>
                    <a:pt x="38" y="136"/>
                  </a:cubicBezTo>
                  <a:cubicBezTo>
                    <a:pt x="41" y="141"/>
                    <a:pt x="45" y="144"/>
                    <a:pt x="50" y="147"/>
                  </a:cubicBezTo>
                  <a:cubicBezTo>
                    <a:pt x="54" y="149"/>
                    <a:pt x="60" y="151"/>
                    <a:pt x="67" y="151"/>
                  </a:cubicBezTo>
                  <a:cubicBezTo>
                    <a:pt x="73" y="151"/>
                    <a:pt x="79" y="149"/>
                    <a:pt x="84" y="147"/>
                  </a:cubicBezTo>
                  <a:cubicBezTo>
                    <a:pt x="88" y="144"/>
                    <a:pt x="92" y="141"/>
                    <a:pt x="95" y="136"/>
                  </a:cubicBezTo>
                  <a:cubicBezTo>
                    <a:pt x="98" y="132"/>
                    <a:pt x="100" y="127"/>
                    <a:pt x="101" y="122"/>
                  </a:cubicBezTo>
                  <a:cubicBezTo>
                    <a:pt x="103" y="117"/>
                    <a:pt x="103" y="111"/>
                    <a:pt x="103" y="105"/>
                  </a:cubicBezTo>
                  <a:cubicBezTo>
                    <a:pt x="103" y="100"/>
                    <a:pt x="103" y="94"/>
                    <a:pt x="101" y="88"/>
                  </a:cubicBezTo>
                  <a:cubicBezTo>
                    <a:pt x="100" y="83"/>
                    <a:pt x="98" y="78"/>
                    <a:pt x="95" y="73"/>
                  </a:cubicBezTo>
                  <a:cubicBezTo>
                    <a:pt x="92" y="69"/>
                    <a:pt x="88" y="66"/>
                    <a:pt x="84" y="63"/>
                  </a:cubicBezTo>
                  <a:cubicBezTo>
                    <a:pt x="79" y="60"/>
                    <a:pt x="73" y="59"/>
                    <a:pt x="67" y="59"/>
                  </a:cubicBezTo>
                  <a:cubicBezTo>
                    <a:pt x="60" y="59"/>
                    <a:pt x="54" y="60"/>
                    <a:pt x="50" y="63"/>
                  </a:cubicBezTo>
                  <a:cubicBezTo>
                    <a:pt x="45" y="66"/>
                    <a:pt x="41" y="69"/>
                    <a:pt x="38" y="73"/>
                  </a:cubicBezTo>
                  <a:cubicBezTo>
                    <a:pt x="35" y="78"/>
                    <a:pt x="33" y="83"/>
                    <a:pt x="32" y="88"/>
                  </a:cubicBezTo>
                  <a:cubicBezTo>
                    <a:pt x="31" y="94"/>
                    <a:pt x="30" y="100"/>
                    <a:pt x="30" y="105"/>
                  </a:cubicBezTo>
                  <a:cubicBezTo>
                    <a:pt x="30" y="111"/>
                    <a:pt x="31" y="117"/>
                    <a:pt x="32" y="122"/>
                  </a:cubicBezTo>
                  <a:close/>
                  <a:moveTo>
                    <a:pt x="60" y="0"/>
                  </a:moveTo>
                  <a:cubicBezTo>
                    <a:pt x="60" y="22"/>
                    <a:pt x="60" y="22"/>
                    <a:pt x="60" y="22"/>
                  </a:cubicBezTo>
                  <a:cubicBezTo>
                    <a:pt x="34" y="22"/>
                    <a:pt x="34" y="22"/>
                    <a:pt x="34" y="22"/>
                  </a:cubicBezTo>
                  <a:cubicBezTo>
                    <a:pt x="34" y="0"/>
                    <a:pt x="34" y="0"/>
                    <a:pt x="34" y="0"/>
                  </a:cubicBezTo>
                  <a:lnTo>
                    <a:pt x="60" y="0"/>
                  </a:lnTo>
                  <a:close/>
                  <a:moveTo>
                    <a:pt x="99" y="0"/>
                  </a:moveTo>
                  <a:cubicBezTo>
                    <a:pt x="99" y="22"/>
                    <a:pt x="99" y="22"/>
                    <a:pt x="99" y="22"/>
                  </a:cubicBezTo>
                  <a:cubicBezTo>
                    <a:pt x="73" y="22"/>
                    <a:pt x="73" y="22"/>
                    <a:pt x="73" y="22"/>
                  </a:cubicBezTo>
                  <a:cubicBezTo>
                    <a:pt x="73" y="0"/>
                    <a:pt x="73" y="0"/>
                    <a:pt x="73" y="0"/>
                  </a:cubicBez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5">
              <a:extLst>
                <a:ext uri="{FF2B5EF4-FFF2-40B4-BE49-F238E27FC236}">
                  <a16:creationId xmlns:a16="http://schemas.microsoft.com/office/drawing/2014/main" id="{4F250691-539E-4D34-B489-720517A2869B}"/>
                </a:ext>
              </a:extLst>
            </p:cNvPr>
            <p:cNvSpPr>
              <a:spLocks noEditPoints="1"/>
            </p:cNvSpPr>
            <p:nvPr userDrawn="1"/>
          </p:nvSpPr>
          <p:spPr bwMode="auto">
            <a:xfrm>
              <a:off x="3651" y="3481"/>
              <a:ext cx="187" cy="218"/>
            </a:xfrm>
            <a:custGeom>
              <a:avLst/>
              <a:gdLst>
                <a:gd name="T0" fmla="*/ 72 w 116"/>
                <a:gd name="T1" fmla="*/ 0 h 135"/>
                <a:gd name="T2" fmla="*/ 89 w 116"/>
                <a:gd name="T3" fmla="*/ 3 h 135"/>
                <a:gd name="T4" fmla="*/ 101 w 116"/>
                <a:gd name="T5" fmla="*/ 11 h 135"/>
                <a:gd name="T6" fmla="*/ 109 w 116"/>
                <a:gd name="T7" fmla="*/ 23 h 135"/>
                <a:gd name="T8" fmla="*/ 112 w 116"/>
                <a:gd name="T9" fmla="*/ 38 h 135"/>
                <a:gd name="T10" fmla="*/ 107 w 116"/>
                <a:gd name="T11" fmla="*/ 58 h 135"/>
                <a:gd name="T12" fmla="*/ 91 w 116"/>
                <a:gd name="T13" fmla="*/ 71 h 135"/>
                <a:gd name="T14" fmla="*/ 91 w 116"/>
                <a:gd name="T15" fmla="*/ 72 h 135"/>
                <a:gd name="T16" fmla="*/ 100 w 116"/>
                <a:gd name="T17" fmla="*/ 76 h 135"/>
                <a:gd name="T18" fmla="*/ 106 w 116"/>
                <a:gd name="T19" fmla="*/ 84 h 135"/>
                <a:gd name="T20" fmla="*/ 109 w 116"/>
                <a:gd name="T21" fmla="*/ 93 h 135"/>
                <a:gd name="T22" fmla="*/ 110 w 116"/>
                <a:gd name="T23" fmla="*/ 103 h 135"/>
                <a:gd name="T24" fmla="*/ 111 w 116"/>
                <a:gd name="T25" fmla="*/ 111 h 135"/>
                <a:gd name="T26" fmla="*/ 111 w 116"/>
                <a:gd name="T27" fmla="*/ 120 h 135"/>
                <a:gd name="T28" fmla="*/ 113 w 116"/>
                <a:gd name="T29" fmla="*/ 129 h 135"/>
                <a:gd name="T30" fmla="*/ 116 w 116"/>
                <a:gd name="T31" fmla="*/ 135 h 135"/>
                <a:gd name="T32" fmla="*/ 86 w 116"/>
                <a:gd name="T33" fmla="*/ 135 h 135"/>
                <a:gd name="T34" fmla="*/ 83 w 116"/>
                <a:gd name="T35" fmla="*/ 120 h 135"/>
                <a:gd name="T36" fmla="*/ 82 w 116"/>
                <a:gd name="T37" fmla="*/ 103 h 135"/>
                <a:gd name="T38" fmla="*/ 75 w 116"/>
                <a:gd name="T39" fmla="*/ 88 h 135"/>
                <a:gd name="T40" fmla="*/ 59 w 116"/>
                <a:gd name="T41" fmla="*/ 83 h 135"/>
                <a:gd name="T42" fmla="*/ 29 w 116"/>
                <a:gd name="T43" fmla="*/ 83 h 135"/>
                <a:gd name="T44" fmla="*/ 29 w 116"/>
                <a:gd name="T45" fmla="*/ 135 h 135"/>
                <a:gd name="T46" fmla="*/ 0 w 116"/>
                <a:gd name="T47" fmla="*/ 135 h 135"/>
                <a:gd name="T48" fmla="*/ 0 w 116"/>
                <a:gd name="T49" fmla="*/ 0 h 135"/>
                <a:gd name="T50" fmla="*/ 72 w 116"/>
                <a:gd name="T51" fmla="*/ 0 h 135"/>
                <a:gd name="T52" fmla="*/ 62 w 116"/>
                <a:gd name="T53" fmla="*/ 61 h 135"/>
                <a:gd name="T54" fmla="*/ 77 w 116"/>
                <a:gd name="T55" fmla="*/ 57 h 135"/>
                <a:gd name="T56" fmla="*/ 82 w 116"/>
                <a:gd name="T57" fmla="*/ 42 h 135"/>
                <a:gd name="T58" fmla="*/ 77 w 116"/>
                <a:gd name="T59" fmla="*/ 28 h 135"/>
                <a:gd name="T60" fmla="*/ 62 w 116"/>
                <a:gd name="T61" fmla="*/ 23 h 135"/>
                <a:gd name="T62" fmla="*/ 29 w 116"/>
                <a:gd name="T63" fmla="*/ 23 h 135"/>
                <a:gd name="T64" fmla="*/ 29 w 116"/>
                <a:gd name="T65" fmla="*/ 61 h 135"/>
                <a:gd name="T66" fmla="*/ 62 w 116"/>
                <a:gd name="T67" fmla="*/ 6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5">
                  <a:moveTo>
                    <a:pt x="72" y="0"/>
                  </a:moveTo>
                  <a:cubicBezTo>
                    <a:pt x="79" y="0"/>
                    <a:pt x="84" y="1"/>
                    <a:pt x="89" y="3"/>
                  </a:cubicBezTo>
                  <a:cubicBezTo>
                    <a:pt x="94" y="5"/>
                    <a:pt x="98" y="8"/>
                    <a:pt x="101" y="11"/>
                  </a:cubicBezTo>
                  <a:cubicBezTo>
                    <a:pt x="105" y="15"/>
                    <a:pt x="107" y="19"/>
                    <a:pt x="109" y="23"/>
                  </a:cubicBezTo>
                  <a:cubicBezTo>
                    <a:pt x="111" y="28"/>
                    <a:pt x="112" y="32"/>
                    <a:pt x="112" y="38"/>
                  </a:cubicBezTo>
                  <a:cubicBezTo>
                    <a:pt x="112" y="46"/>
                    <a:pt x="110" y="52"/>
                    <a:pt x="107" y="58"/>
                  </a:cubicBezTo>
                  <a:cubicBezTo>
                    <a:pt x="104" y="64"/>
                    <a:pt x="98" y="68"/>
                    <a:pt x="91" y="71"/>
                  </a:cubicBezTo>
                  <a:cubicBezTo>
                    <a:pt x="91" y="72"/>
                    <a:pt x="91" y="72"/>
                    <a:pt x="91" y="72"/>
                  </a:cubicBezTo>
                  <a:cubicBezTo>
                    <a:pt x="94" y="73"/>
                    <a:pt x="97" y="74"/>
                    <a:pt x="100" y="76"/>
                  </a:cubicBezTo>
                  <a:cubicBezTo>
                    <a:pt x="102" y="79"/>
                    <a:pt x="104" y="81"/>
                    <a:pt x="106" y="84"/>
                  </a:cubicBezTo>
                  <a:cubicBezTo>
                    <a:pt x="107" y="87"/>
                    <a:pt x="108" y="90"/>
                    <a:pt x="109" y="93"/>
                  </a:cubicBezTo>
                  <a:cubicBezTo>
                    <a:pt x="110" y="97"/>
                    <a:pt x="110" y="100"/>
                    <a:pt x="110" y="103"/>
                  </a:cubicBezTo>
                  <a:cubicBezTo>
                    <a:pt x="110" y="106"/>
                    <a:pt x="111" y="108"/>
                    <a:pt x="111" y="111"/>
                  </a:cubicBezTo>
                  <a:cubicBezTo>
                    <a:pt x="111" y="114"/>
                    <a:pt x="111" y="117"/>
                    <a:pt x="111" y="120"/>
                  </a:cubicBezTo>
                  <a:cubicBezTo>
                    <a:pt x="112" y="123"/>
                    <a:pt x="112" y="126"/>
                    <a:pt x="113" y="129"/>
                  </a:cubicBezTo>
                  <a:cubicBezTo>
                    <a:pt x="114" y="131"/>
                    <a:pt x="115" y="134"/>
                    <a:pt x="116" y="135"/>
                  </a:cubicBezTo>
                  <a:cubicBezTo>
                    <a:pt x="86" y="135"/>
                    <a:pt x="86" y="135"/>
                    <a:pt x="86" y="135"/>
                  </a:cubicBezTo>
                  <a:cubicBezTo>
                    <a:pt x="85" y="131"/>
                    <a:pt x="84" y="126"/>
                    <a:pt x="83" y="120"/>
                  </a:cubicBezTo>
                  <a:cubicBezTo>
                    <a:pt x="83" y="114"/>
                    <a:pt x="82" y="109"/>
                    <a:pt x="82" y="103"/>
                  </a:cubicBezTo>
                  <a:cubicBezTo>
                    <a:pt x="81" y="96"/>
                    <a:pt x="78" y="91"/>
                    <a:pt x="75" y="88"/>
                  </a:cubicBezTo>
                  <a:cubicBezTo>
                    <a:pt x="72" y="84"/>
                    <a:pt x="66" y="83"/>
                    <a:pt x="59" y="83"/>
                  </a:cubicBezTo>
                  <a:cubicBezTo>
                    <a:pt x="29" y="83"/>
                    <a:pt x="29" y="83"/>
                    <a:pt x="29" y="83"/>
                  </a:cubicBezTo>
                  <a:cubicBezTo>
                    <a:pt x="29" y="135"/>
                    <a:pt x="29" y="135"/>
                    <a:pt x="29" y="135"/>
                  </a:cubicBezTo>
                  <a:cubicBezTo>
                    <a:pt x="0" y="135"/>
                    <a:pt x="0" y="135"/>
                    <a:pt x="0" y="135"/>
                  </a:cubicBezTo>
                  <a:cubicBezTo>
                    <a:pt x="0" y="0"/>
                    <a:pt x="0" y="0"/>
                    <a:pt x="0" y="0"/>
                  </a:cubicBezTo>
                  <a:lnTo>
                    <a:pt x="72" y="0"/>
                  </a:lnTo>
                  <a:close/>
                  <a:moveTo>
                    <a:pt x="62" y="61"/>
                  </a:moveTo>
                  <a:cubicBezTo>
                    <a:pt x="69" y="61"/>
                    <a:pt x="74" y="60"/>
                    <a:pt x="77" y="57"/>
                  </a:cubicBezTo>
                  <a:cubicBezTo>
                    <a:pt x="81" y="54"/>
                    <a:pt x="82" y="49"/>
                    <a:pt x="82" y="42"/>
                  </a:cubicBezTo>
                  <a:cubicBezTo>
                    <a:pt x="82" y="36"/>
                    <a:pt x="81" y="31"/>
                    <a:pt x="77" y="28"/>
                  </a:cubicBezTo>
                  <a:cubicBezTo>
                    <a:pt x="74" y="25"/>
                    <a:pt x="69" y="23"/>
                    <a:pt x="62" y="23"/>
                  </a:cubicBezTo>
                  <a:cubicBezTo>
                    <a:pt x="29" y="23"/>
                    <a:pt x="29" y="23"/>
                    <a:pt x="29" y="23"/>
                  </a:cubicBezTo>
                  <a:cubicBezTo>
                    <a:pt x="29" y="61"/>
                    <a:pt x="29" y="61"/>
                    <a:pt x="29" y="61"/>
                  </a:cubicBezTo>
                  <a:lnTo>
                    <a:pt x="6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6">
              <a:extLst>
                <a:ext uri="{FF2B5EF4-FFF2-40B4-BE49-F238E27FC236}">
                  <a16:creationId xmlns:a16="http://schemas.microsoft.com/office/drawing/2014/main" id="{408AF5D6-3938-4A97-BE23-FA0C787C94B8}"/>
                </a:ext>
              </a:extLst>
            </p:cNvPr>
            <p:cNvSpPr>
              <a:spLocks/>
            </p:cNvSpPr>
            <p:nvPr userDrawn="1"/>
          </p:nvSpPr>
          <p:spPr bwMode="auto">
            <a:xfrm>
              <a:off x="3869" y="3476"/>
              <a:ext cx="184" cy="228"/>
            </a:xfrm>
            <a:custGeom>
              <a:avLst/>
              <a:gdLst>
                <a:gd name="T0" fmla="*/ 32 w 114"/>
                <a:gd name="T1" fmla="*/ 105 h 141"/>
                <a:gd name="T2" fmla="*/ 38 w 114"/>
                <a:gd name="T3" fmla="*/ 113 h 141"/>
                <a:gd name="T4" fmla="*/ 48 w 114"/>
                <a:gd name="T5" fmla="*/ 117 h 141"/>
                <a:gd name="T6" fmla="*/ 59 w 114"/>
                <a:gd name="T7" fmla="*/ 119 h 141"/>
                <a:gd name="T8" fmla="*/ 68 w 114"/>
                <a:gd name="T9" fmla="*/ 118 h 141"/>
                <a:gd name="T10" fmla="*/ 76 w 114"/>
                <a:gd name="T11" fmla="*/ 115 h 141"/>
                <a:gd name="T12" fmla="*/ 83 w 114"/>
                <a:gd name="T13" fmla="*/ 110 h 141"/>
                <a:gd name="T14" fmla="*/ 85 w 114"/>
                <a:gd name="T15" fmla="*/ 102 h 141"/>
                <a:gd name="T16" fmla="*/ 82 w 114"/>
                <a:gd name="T17" fmla="*/ 93 h 141"/>
                <a:gd name="T18" fmla="*/ 73 w 114"/>
                <a:gd name="T19" fmla="*/ 87 h 141"/>
                <a:gd name="T20" fmla="*/ 60 w 114"/>
                <a:gd name="T21" fmla="*/ 83 h 141"/>
                <a:gd name="T22" fmla="*/ 45 w 114"/>
                <a:gd name="T23" fmla="*/ 79 h 141"/>
                <a:gd name="T24" fmla="*/ 30 w 114"/>
                <a:gd name="T25" fmla="*/ 75 h 141"/>
                <a:gd name="T26" fmla="*/ 18 w 114"/>
                <a:gd name="T27" fmla="*/ 68 h 141"/>
                <a:gd name="T28" fmla="*/ 8 w 114"/>
                <a:gd name="T29" fmla="*/ 57 h 141"/>
                <a:gd name="T30" fmla="*/ 5 w 114"/>
                <a:gd name="T31" fmla="*/ 41 h 141"/>
                <a:gd name="T32" fmla="*/ 9 w 114"/>
                <a:gd name="T33" fmla="*/ 23 h 141"/>
                <a:gd name="T34" fmla="*/ 21 w 114"/>
                <a:gd name="T35" fmla="*/ 10 h 141"/>
                <a:gd name="T36" fmla="*/ 37 w 114"/>
                <a:gd name="T37" fmla="*/ 3 h 141"/>
                <a:gd name="T38" fmla="*/ 55 w 114"/>
                <a:gd name="T39" fmla="*/ 0 h 141"/>
                <a:gd name="T40" fmla="*/ 76 w 114"/>
                <a:gd name="T41" fmla="*/ 2 h 141"/>
                <a:gd name="T42" fmla="*/ 93 w 114"/>
                <a:gd name="T43" fmla="*/ 10 h 141"/>
                <a:gd name="T44" fmla="*/ 105 w 114"/>
                <a:gd name="T45" fmla="*/ 24 h 141"/>
                <a:gd name="T46" fmla="*/ 110 w 114"/>
                <a:gd name="T47" fmla="*/ 44 h 141"/>
                <a:gd name="T48" fmla="*/ 81 w 114"/>
                <a:gd name="T49" fmla="*/ 44 h 141"/>
                <a:gd name="T50" fmla="*/ 78 w 114"/>
                <a:gd name="T51" fmla="*/ 34 h 141"/>
                <a:gd name="T52" fmla="*/ 72 w 114"/>
                <a:gd name="T53" fmla="*/ 27 h 141"/>
                <a:gd name="T54" fmla="*/ 64 w 114"/>
                <a:gd name="T55" fmla="*/ 24 h 141"/>
                <a:gd name="T56" fmla="*/ 54 w 114"/>
                <a:gd name="T57" fmla="*/ 23 h 141"/>
                <a:gd name="T58" fmla="*/ 47 w 114"/>
                <a:gd name="T59" fmla="*/ 24 h 141"/>
                <a:gd name="T60" fmla="*/ 40 w 114"/>
                <a:gd name="T61" fmla="*/ 27 h 141"/>
                <a:gd name="T62" fmla="*/ 36 w 114"/>
                <a:gd name="T63" fmla="*/ 31 h 141"/>
                <a:gd name="T64" fmla="*/ 34 w 114"/>
                <a:gd name="T65" fmla="*/ 38 h 141"/>
                <a:gd name="T66" fmla="*/ 35 w 114"/>
                <a:gd name="T67" fmla="*/ 45 h 141"/>
                <a:gd name="T68" fmla="*/ 41 w 114"/>
                <a:gd name="T69" fmla="*/ 49 h 141"/>
                <a:gd name="T70" fmla="*/ 53 w 114"/>
                <a:gd name="T71" fmla="*/ 54 h 141"/>
                <a:gd name="T72" fmla="*/ 74 w 114"/>
                <a:gd name="T73" fmla="*/ 59 h 141"/>
                <a:gd name="T74" fmla="*/ 84 w 114"/>
                <a:gd name="T75" fmla="*/ 62 h 141"/>
                <a:gd name="T76" fmla="*/ 98 w 114"/>
                <a:gd name="T77" fmla="*/ 68 h 141"/>
                <a:gd name="T78" fmla="*/ 109 w 114"/>
                <a:gd name="T79" fmla="*/ 80 h 141"/>
                <a:gd name="T80" fmla="*/ 114 w 114"/>
                <a:gd name="T81" fmla="*/ 98 h 141"/>
                <a:gd name="T82" fmla="*/ 111 w 114"/>
                <a:gd name="T83" fmla="*/ 116 h 141"/>
                <a:gd name="T84" fmla="*/ 100 w 114"/>
                <a:gd name="T85" fmla="*/ 129 h 141"/>
                <a:gd name="T86" fmla="*/ 82 w 114"/>
                <a:gd name="T87" fmla="*/ 138 h 141"/>
                <a:gd name="T88" fmla="*/ 58 w 114"/>
                <a:gd name="T89" fmla="*/ 141 h 141"/>
                <a:gd name="T90" fmla="*/ 36 w 114"/>
                <a:gd name="T91" fmla="*/ 139 h 141"/>
                <a:gd name="T92" fmla="*/ 18 w 114"/>
                <a:gd name="T93" fmla="*/ 130 h 141"/>
                <a:gd name="T94" fmla="*/ 5 w 114"/>
                <a:gd name="T95" fmla="*/ 115 h 141"/>
                <a:gd name="T96" fmla="*/ 0 w 114"/>
                <a:gd name="T97" fmla="*/ 94 h 141"/>
                <a:gd name="T98" fmla="*/ 29 w 114"/>
                <a:gd name="T99" fmla="*/ 94 h 141"/>
                <a:gd name="T100" fmla="*/ 32 w 114"/>
                <a:gd name="T101" fmla="*/ 10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141">
                  <a:moveTo>
                    <a:pt x="32" y="105"/>
                  </a:moveTo>
                  <a:cubicBezTo>
                    <a:pt x="33" y="108"/>
                    <a:pt x="35" y="111"/>
                    <a:pt x="38" y="113"/>
                  </a:cubicBezTo>
                  <a:cubicBezTo>
                    <a:pt x="41" y="115"/>
                    <a:pt x="44" y="116"/>
                    <a:pt x="48" y="117"/>
                  </a:cubicBezTo>
                  <a:cubicBezTo>
                    <a:pt x="51" y="118"/>
                    <a:pt x="55" y="119"/>
                    <a:pt x="59" y="119"/>
                  </a:cubicBezTo>
                  <a:cubicBezTo>
                    <a:pt x="62" y="119"/>
                    <a:pt x="65" y="118"/>
                    <a:pt x="68" y="118"/>
                  </a:cubicBezTo>
                  <a:cubicBezTo>
                    <a:pt x="71" y="117"/>
                    <a:pt x="73" y="117"/>
                    <a:pt x="76" y="115"/>
                  </a:cubicBezTo>
                  <a:cubicBezTo>
                    <a:pt x="79" y="114"/>
                    <a:pt x="81" y="112"/>
                    <a:pt x="83" y="110"/>
                  </a:cubicBezTo>
                  <a:cubicBezTo>
                    <a:pt x="84" y="108"/>
                    <a:pt x="85" y="105"/>
                    <a:pt x="85" y="102"/>
                  </a:cubicBezTo>
                  <a:cubicBezTo>
                    <a:pt x="85" y="98"/>
                    <a:pt x="84" y="95"/>
                    <a:pt x="82" y="93"/>
                  </a:cubicBezTo>
                  <a:cubicBezTo>
                    <a:pt x="80" y="91"/>
                    <a:pt x="76" y="89"/>
                    <a:pt x="73" y="87"/>
                  </a:cubicBezTo>
                  <a:cubicBezTo>
                    <a:pt x="69" y="86"/>
                    <a:pt x="65" y="84"/>
                    <a:pt x="60" y="83"/>
                  </a:cubicBezTo>
                  <a:cubicBezTo>
                    <a:pt x="55" y="82"/>
                    <a:pt x="50" y="81"/>
                    <a:pt x="45" y="79"/>
                  </a:cubicBezTo>
                  <a:cubicBezTo>
                    <a:pt x="40" y="78"/>
                    <a:pt x="35" y="77"/>
                    <a:pt x="30" y="75"/>
                  </a:cubicBezTo>
                  <a:cubicBezTo>
                    <a:pt x="26" y="73"/>
                    <a:pt x="21" y="71"/>
                    <a:pt x="18" y="68"/>
                  </a:cubicBezTo>
                  <a:cubicBezTo>
                    <a:pt x="14" y="65"/>
                    <a:pt x="11" y="61"/>
                    <a:pt x="8" y="57"/>
                  </a:cubicBezTo>
                  <a:cubicBezTo>
                    <a:pt x="6" y="52"/>
                    <a:pt x="5" y="47"/>
                    <a:pt x="5" y="41"/>
                  </a:cubicBezTo>
                  <a:cubicBezTo>
                    <a:pt x="5" y="34"/>
                    <a:pt x="6" y="28"/>
                    <a:pt x="9" y="23"/>
                  </a:cubicBezTo>
                  <a:cubicBezTo>
                    <a:pt x="12" y="18"/>
                    <a:pt x="16" y="13"/>
                    <a:pt x="21" y="10"/>
                  </a:cubicBezTo>
                  <a:cubicBezTo>
                    <a:pt x="26" y="7"/>
                    <a:pt x="31" y="4"/>
                    <a:pt x="37" y="3"/>
                  </a:cubicBezTo>
                  <a:cubicBezTo>
                    <a:pt x="43" y="1"/>
                    <a:pt x="49" y="0"/>
                    <a:pt x="55" y="0"/>
                  </a:cubicBezTo>
                  <a:cubicBezTo>
                    <a:pt x="62" y="0"/>
                    <a:pt x="69" y="1"/>
                    <a:pt x="76" y="2"/>
                  </a:cubicBezTo>
                  <a:cubicBezTo>
                    <a:pt x="82" y="4"/>
                    <a:pt x="88" y="7"/>
                    <a:pt x="93" y="10"/>
                  </a:cubicBezTo>
                  <a:cubicBezTo>
                    <a:pt x="98" y="14"/>
                    <a:pt x="102" y="18"/>
                    <a:pt x="105" y="24"/>
                  </a:cubicBezTo>
                  <a:cubicBezTo>
                    <a:pt x="108" y="29"/>
                    <a:pt x="110" y="36"/>
                    <a:pt x="110" y="44"/>
                  </a:cubicBezTo>
                  <a:cubicBezTo>
                    <a:pt x="81" y="44"/>
                    <a:pt x="81" y="44"/>
                    <a:pt x="81" y="44"/>
                  </a:cubicBezTo>
                  <a:cubicBezTo>
                    <a:pt x="81" y="40"/>
                    <a:pt x="80" y="36"/>
                    <a:pt x="78" y="34"/>
                  </a:cubicBezTo>
                  <a:cubicBezTo>
                    <a:pt x="77" y="31"/>
                    <a:pt x="75" y="29"/>
                    <a:pt x="72" y="27"/>
                  </a:cubicBezTo>
                  <a:cubicBezTo>
                    <a:pt x="70" y="26"/>
                    <a:pt x="67" y="25"/>
                    <a:pt x="64" y="24"/>
                  </a:cubicBezTo>
                  <a:cubicBezTo>
                    <a:pt x="61" y="23"/>
                    <a:pt x="58" y="23"/>
                    <a:pt x="54" y="23"/>
                  </a:cubicBezTo>
                  <a:cubicBezTo>
                    <a:pt x="52" y="23"/>
                    <a:pt x="49" y="23"/>
                    <a:pt x="47" y="24"/>
                  </a:cubicBezTo>
                  <a:cubicBezTo>
                    <a:pt x="45" y="24"/>
                    <a:pt x="42" y="25"/>
                    <a:pt x="40" y="27"/>
                  </a:cubicBezTo>
                  <a:cubicBezTo>
                    <a:pt x="38" y="28"/>
                    <a:pt x="37" y="29"/>
                    <a:pt x="36" y="31"/>
                  </a:cubicBezTo>
                  <a:cubicBezTo>
                    <a:pt x="34" y="33"/>
                    <a:pt x="34" y="36"/>
                    <a:pt x="34" y="38"/>
                  </a:cubicBezTo>
                  <a:cubicBezTo>
                    <a:pt x="34" y="41"/>
                    <a:pt x="34" y="43"/>
                    <a:pt x="35" y="45"/>
                  </a:cubicBezTo>
                  <a:cubicBezTo>
                    <a:pt x="36" y="47"/>
                    <a:pt x="38" y="48"/>
                    <a:pt x="41" y="49"/>
                  </a:cubicBezTo>
                  <a:cubicBezTo>
                    <a:pt x="44" y="51"/>
                    <a:pt x="48" y="52"/>
                    <a:pt x="53" y="54"/>
                  </a:cubicBezTo>
                  <a:cubicBezTo>
                    <a:pt x="59" y="55"/>
                    <a:pt x="66" y="57"/>
                    <a:pt x="74" y="59"/>
                  </a:cubicBezTo>
                  <a:cubicBezTo>
                    <a:pt x="77" y="59"/>
                    <a:pt x="80" y="60"/>
                    <a:pt x="84" y="62"/>
                  </a:cubicBezTo>
                  <a:cubicBezTo>
                    <a:pt x="89" y="63"/>
                    <a:pt x="93" y="65"/>
                    <a:pt x="98" y="68"/>
                  </a:cubicBezTo>
                  <a:cubicBezTo>
                    <a:pt x="102" y="71"/>
                    <a:pt x="106" y="75"/>
                    <a:pt x="109" y="80"/>
                  </a:cubicBezTo>
                  <a:cubicBezTo>
                    <a:pt x="113" y="85"/>
                    <a:pt x="114" y="91"/>
                    <a:pt x="114" y="98"/>
                  </a:cubicBezTo>
                  <a:cubicBezTo>
                    <a:pt x="114" y="105"/>
                    <a:pt x="113" y="110"/>
                    <a:pt x="111" y="116"/>
                  </a:cubicBezTo>
                  <a:cubicBezTo>
                    <a:pt x="108" y="121"/>
                    <a:pt x="105" y="125"/>
                    <a:pt x="100" y="129"/>
                  </a:cubicBezTo>
                  <a:cubicBezTo>
                    <a:pt x="95" y="133"/>
                    <a:pt x="89" y="136"/>
                    <a:pt x="82" y="138"/>
                  </a:cubicBezTo>
                  <a:cubicBezTo>
                    <a:pt x="75" y="140"/>
                    <a:pt x="67" y="141"/>
                    <a:pt x="58" y="141"/>
                  </a:cubicBezTo>
                  <a:cubicBezTo>
                    <a:pt x="50" y="141"/>
                    <a:pt x="43" y="141"/>
                    <a:pt x="36" y="139"/>
                  </a:cubicBezTo>
                  <a:cubicBezTo>
                    <a:pt x="29" y="137"/>
                    <a:pt x="23" y="134"/>
                    <a:pt x="18" y="130"/>
                  </a:cubicBezTo>
                  <a:cubicBezTo>
                    <a:pt x="12" y="126"/>
                    <a:pt x="8" y="121"/>
                    <a:pt x="5" y="115"/>
                  </a:cubicBezTo>
                  <a:cubicBezTo>
                    <a:pt x="2" y="109"/>
                    <a:pt x="0" y="102"/>
                    <a:pt x="0" y="94"/>
                  </a:cubicBezTo>
                  <a:cubicBezTo>
                    <a:pt x="29" y="94"/>
                    <a:pt x="29" y="94"/>
                    <a:pt x="29" y="94"/>
                  </a:cubicBezTo>
                  <a:cubicBezTo>
                    <a:pt x="29" y="98"/>
                    <a:pt x="30" y="102"/>
                    <a:pt x="32"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7">
              <a:extLst>
                <a:ext uri="{FF2B5EF4-FFF2-40B4-BE49-F238E27FC236}">
                  <a16:creationId xmlns:a16="http://schemas.microsoft.com/office/drawing/2014/main" id="{7C6F3C53-489C-45FE-8A76-A38D6CFEFBCA}"/>
                </a:ext>
              </a:extLst>
            </p:cNvPr>
            <p:cNvSpPr>
              <a:spLocks/>
            </p:cNvSpPr>
            <p:nvPr userDrawn="1"/>
          </p:nvSpPr>
          <p:spPr bwMode="auto">
            <a:xfrm>
              <a:off x="4093" y="3481"/>
              <a:ext cx="153" cy="218"/>
            </a:xfrm>
            <a:custGeom>
              <a:avLst/>
              <a:gdLst>
                <a:gd name="T0" fmla="*/ 153 w 153"/>
                <a:gd name="T1" fmla="*/ 0 h 218"/>
                <a:gd name="T2" fmla="*/ 153 w 153"/>
                <a:gd name="T3" fmla="*/ 40 h 218"/>
                <a:gd name="T4" fmla="*/ 48 w 153"/>
                <a:gd name="T5" fmla="*/ 40 h 218"/>
                <a:gd name="T6" fmla="*/ 48 w 153"/>
                <a:gd name="T7" fmla="*/ 92 h 218"/>
                <a:gd name="T8" fmla="*/ 139 w 153"/>
                <a:gd name="T9" fmla="*/ 92 h 218"/>
                <a:gd name="T10" fmla="*/ 139 w 153"/>
                <a:gd name="T11" fmla="*/ 129 h 218"/>
                <a:gd name="T12" fmla="*/ 48 w 153"/>
                <a:gd name="T13" fmla="*/ 129 h 218"/>
                <a:gd name="T14" fmla="*/ 48 w 153"/>
                <a:gd name="T15" fmla="*/ 218 h 218"/>
                <a:gd name="T16" fmla="*/ 0 w 153"/>
                <a:gd name="T17" fmla="*/ 218 h 218"/>
                <a:gd name="T18" fmla="*/ 0 w 153"/>
                <a:gd name="T19" fmla="*/ 0 h 218"/>
                <a:gd name="T20" fmla="*/ 153 w 153"/>
                <a:gd name="T2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218">
                  <a:moveTo>
                    <a:pt x="153" y="0"/>
                  </a:moveTo>
                  <a:lnTo>
                    <a:pt x="153" y="40"/>
                  </a:lnTo>
                  <a:lnTo>
                    <a:pt x="48" y="40"/>
                  </a:lnTo>
                  <a:lnTo>
                    <a:pt x="48" y="92"/>
                  </a:lnTo>
                  <a:lnTo>
                    <a:pt x="139" y="92"/>
                  </a:lnTo>
                  <a:lnTo>
                    <a:pt x="139" y="129"/>
                  </a:lnTo>
                  <a:lnTo>
                    <a:pt x="48" y="129"/>
                  </a:lnTo>
                  <a:lnTo>
                    <a:pt x="48" y="218"/>
                  </a:lnTo>
                  <a:lnTo>
                    <a:pt x="0" y="218"/>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18">
              <a:extLst>
                <a:ext uri="{FF2B5EF4-FFF2-40B4-BE49-F238E27FC236}">
                  <a16:creationId xmlns:a16="http://schemas.microsoft.com/office/drawing/2014/main" id="{E7679705-3461-4EBF-9D5B-0B0B9A330A9C}"/>
                </a:ext>
              </a:extLst>
            </p:cNvPr>
            <p:cNvSpPr>
              <a:spLocks noEditPoints="1"/>
            </p:cNvSpPr>
            <p:nvPr userDrawn="1"/>
          </p:nvSpPr>
          <p:spPr bwMode="auto">
            <a:xfrm>
              <a:off x="4269" y="3421"/>
              <a:ext cx="214" cy="283"/>
            </a:xfrm>
            <a:custGeom>
              <a:avLst/>
              <a:gdLst>
                <a:gd name="T0" fmla="*/ 5 w 133"/>
                <a:gd name="T1" fmla="*/ 77 h 175"/>
                <a:gd name="T2" fmla="*/ 18 w 133"/>
                <a:gd name="T3" fmla="*/ 55 h 175"/>
                <a:gd name="T4" fmla="*/ 39 w 133"/>
                <a:gd name="T5" fmla="*/ 40 h 175"/>
                <a:gd name="T6" fmla="*/ 67 w 133"/>
                <a:gd name="T7" fmla="*/ 34 h 175"/>
                <a:gd name="T8" fmla="*/ 95 w 133"/>
                <a:gd name="T9" fmla="*/ 40 h 175"/>
                <a:gd name="T10" fmla="*/ 115 w 133"/>
                <a:gd name="T11" fmla="*/ 55 h 175"/>
                <a:gd name="T12" fmla="*/ 129 w 133"/>
                <a:gd name="T13" fmla="*/ 77 h 175"/>
                <a:gd name="T14" fmla="*/ 133 w 133"/>
                <a:gd name="T15" fmla="*/ 105 h 175"/>
                <a:gd name="T16" fmla="*/ 129 w 133"/>
                <a:gd name="T17" fmla="*/ 133 h 175"/>
                <a:gd name="T18" fmla="*/ 115 w 133"/>
                <a:gd name="T19" fmla="*/ 155 h 175"/>
                <a:gd name="T20" fmla="*/ 95 w 133"/>
                <a:gd name="T21" fmla="*/ 170 h 175"/>
                <a:gd name="T22" fmla="*/ 67 w 133"/>
                <a:gd name="T23" fmla="*/ 175 h 175"/>
                <a:gd name="T24" fmla="*/ 39 w 133"/>
                <a:gd name="T25" fmla="*/ 170 h 175"/>
                <a:gd name="T26" fmla="*/ 18 w 133"/>
                <a:gd name="T27" fmla="*/ 155 h 175"/>
                <a:gd name="T28" fmla="*/ 5 w 133"/>
                <a:gd name="T29" fmla="*/ 133 h 175"/>
                <a:gd name="T30" fmla="*/ 0 w 133"/>
                <a:gd name="T31" fmla="*/ 105 h 175"/>
                <a:gd name="T32" fmla="*/ 5 w 133"/>
                <a:gd name="T33" fmla="*/ 77 h 175"/>
                <a:gd name="T34" fmla="*/ 32 w 133"/>
                <a:gd name="T35" fmla="*/ 122 h 175"/>
                <a:gd name="T36" fmla="*/ 38 w 133"/>
                <a:gd name="T37" fmla="*/ 136 h 175"/>
                <a:gd name="T38" fmla="*/ 50 w 133"/>
                <a:gd name="T39" fmla="*/ 147 h 175"/>
                <a:gd name="T40" fmla="*/ 67 w 133"/>
                <a:gd name="T41" fmla="*/ 151 h 175"/>
                <a:gd name="T42" fmla="*/ 84 w 133"/>
                <a:gd name="T43" fmla="*/ 147 h 175"/>
                <a:gd name="T44" fmla="*/ 95 w 133"/>
                <a:gd name="T45" fmla="*/ 136 h 175"/>
                <a:gd name="T46" fmla="*/ 101 w 133"/>
                <a:gd name="T47" fmla="*/ 122 h 175"/>
                <a:gd name="T48" fmla="*/ 103 w 133"/>
                <a:gd name="T49" fmla="*/ 105 h 175"/>
                <a:gd name="T50" fmla="*/ 101 w 133"/>
                <a:gd name="T51" fmla="*/ 88 h 175"/>
                <a:gd name="T52" fmla="*/ 95 w 133"/>
                <a:gd name="T53" fmla="*/ 73 h 175"/>
                <a:gd name="T54" fmla="*/ 84 w 133"/>
                <a:gd name="T55" fmla="*/ 63 h 175"/>
                <a:gd name="T56" fmla="*/ 67 w 133"/>
                <a:gd name="T57" fmla="*/ 59 h 175"/>
                <a:gd name="T58" fmla="*/ 50 w 133"/>
                <a:gd name="T59" fmla="*/ 63 h 175"/>
                <a:gd name="T60" fmla="*/ 38 w 133"/>
                <a:gd name="T61" fmla="*/ 73 h 175"/>
                <a:gd name="T62" fmla="*/ 32 w 133"/>
                <a:gd name="T63" fmla="*/ 88 h 175"/>
                <a:gd name="T64" fmla="*/ 30 w 133"/>
                <a:gd name="T65" fmla="*/ 105 h 175"/>
                <a:gd name="T66" fmla="*/ 32 w 133"/>
                <a:gd name="T67" fmla="*/ 122 h 175"/>
                <a:gd name="T68" fmla="*/ 60 w 133"/>
                <a:gd name="T69" fmla="*/ 0 h 175"/>
                <a:gd name="T70" fmla="*/ 60 w 133"/>
                <a:gd name="T71" fmla="*/ 22 h 175"/>
                <a:gd name="T72" fmla="*/ 34 w 133"/>
                <a:gd name="T73" fmla="*/ 22 h 175"/>
                <a:gd name="T74" fmla="*/ 34 w 133"/>
                <a:gd name="T75" fmla="*/ 0 h 175"/>
                <a:gd name="T76" fmla="*/ 60 w 133"/>
                <a:gd name="T77" fmla="*/ 0 h 175"/>
                <a:gd name="T78" fmla="*/ 99 w 133"/>
                <a:gd name="T79" fmla="*/ 0 h 175"/>
                <a:gd name="T80" fmla="*/ 99 w 133"/>
                <a:gd name="T81" fmla="*/ 22 h 175"/>
                <a:gd name="T82" fmla="*/ 73 w 133"/>
                <a:gd name="T83" fmla="*/ 22 h 175"/>
                <a:gd name="T84" fmla="*/ 73 w 133"/>
                <a:gd name="T85" fmla="*/ 0 h 175"/>
                <a:gd name="T86" fmla="*/ 99 w 133"/>
                <a:gd name="T8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5">
                  <a:moveTo>
                    <a:pt x="5" y="77"/>
                  </a:moveTo>
                  <a:cubicBezTo>
                    <a:pt x="8" y="69"/>
                    <a:pt x="12" y="61"/>
                    <a:pt x="18" y="55"/>
                  </a:cubicBezTo>
                  <a:cubicBezTo>
                    <a:pt x="23" y="48"/>
                    <a:pt x="30" y="43"/>
                    <a:pt x="39" y="40"/>
                  </a:cubicBezTo>
                  <a:cubicBezTo>
                    <a:pt x="47" y="36"/>
                    <a:pt x="56" y="34"/>
                    <a:pt x="67" y="34"/>
                  </a:cubicBezTo>
                  <a:cubicBezTo>
                    <a:pt x="77" y="34"/>
                    <a:pt x="86" y="36"/>
                    <a:pt x="95" y="40"/>
                  </a:cubicBezTo>
                  <a:cubicBezTo>
                    <a:pt x="103" y="43"/>
                    <a:pt x="110" y="48"/>
                    <a:pt x="115" y="55"/>
                  </a:cubicBezTo>
                  <a:cubicBezTo>
                    <a:pt x="121" y="61"/>
                    <a:pt x="126" y="69"/>
                    <a:pt x="129" y="77"/>
                  </a:cubicBezTo>
                  <a:cubicBezTo>
                    <a:pt x="132" y="86"/>
                    <a:pt x="133" y="95"/>
                    <a:pt x="133" y="105"/>
                  </a:cubicBezTo>
                  <a:cubicBezTo>
                    <a:pt x="133" y="115"/>
                    <a:pt x="132" y="124"/>
                    <a:pt x="129" y="133"/>
                  </a:cubicBezTo>
                  <a:cubicBezTo>
                    <a:pt x="126" y="142"/>
                    <a:pt x="121" y="149"/>
                    <a:pt x="115" y="155"/>
                  </a:cubicBezTo>
                  <a:cubicBezTo>
                    <a:pt x="110" y="162"/>
                    <a:pt x="103" y="166"/>
                    <a:pt x="95" y="170"/>
                  </a:cubicBezTo>
                  <a:cubicBezTo>
                    <a:pt x="86" y="174"/>
                    <a:pt x="77" y="175"/>
                    <a:pt x="67" y="175"/>
                  </a:cubicBezTo>
                  <a:cubicBezTo>
                    <a:pt x="56" y="175"/>
                    <a:pt x="47" y="174"/>
                    <a:pt x="39" y="170"/>
                  </a:cubicBezTo>
                  <a:cubicBezTo>
                    <a:pt x="30" y="166"/>
                    <a:pt x="23" y="162"/>
                    <a:pt x="18" y="155"/>
                  </a:cubicBezTo>
                  <a:cubicBezTo>
                    <a:pt x="12" y="149"/>
                    <a:pt x="8" y="142"/>
                    <a:pt x="5" y="133"/>
                  </a:cubicBezTo>
                  <a:cubicBezTo>
                    <a:pt x="2" y="124"/>
                    <a:pt x="0" y="115"/>
                    <a:pt x="0" y="105"/>
                  </a:cubicBezTo>
                  <a:cubicBezTo>
                    <a:pt x="0" y="95"/>
                    <a:pt x="2" y="86"/>
                    <a:pt x="5" y="77"/>
                  </a:cubicBezTo>
                  <a:close/>
                  <a:moveTo>
                    <a:pt x="32" y="122"/>
                  </a:moveTo>
                  <a:cubicBezTo>
                    <a:pt x="33" y="127"/>
                    <a:pt x="35" y="132"/>
                    <a:pt x="38" y="136"/>
                  </a:cubicBezTo>
                  <a:cubicBezTo>
                    <a:pt x="41" y="141"/>
                    <a:pt x="45" y="144"/>
                    <a:pt x="50" y="147"/>
                  </a:cubicBezTo>
                  <a:cubicBezTo>
                    <a:pt x="54" y="149"/>
                    <a:pt x="60" y="151"/>
                    <a:pt x="67" y="151"/>
                  </a:cubicBezTo>
                  <a:cubicBezTo>
                    <a:pt x="73" y="151"/>
                    <a:pt x="79" y="149"/>
                    <a:pt x="84" y="147"/>
                  </a:cubicBezTo>
                  <a:cubicBezTo>
                    <a:pt x="88" y="144"/>
                    <a:pt x="92" y="141"/>
                    <a:pt x="95" y="136"/>
                  </a:cubicBezTo>
                  <a:cubicBezTo>
                    <a:pt x="98" y="132"/>
                    <a:pt x="100" y="127"/>
                    <a:pt x="101" y="122"/>
                  </a:cubicBezTo>
                  <a:cubicBezTo>
                    <a:pt x="103" y="117"/>
                    <a:pt x="103" y="111"/>
                    <a:pt x="103" y="105"/>
                  </a:cubicBezTo>
                  <a:cubicBezTo>
                    <a:pt x="103" y="100"/>
                    <a:pt x="103" y="94"/>
                    <a:pt x="101" y="88"/>
                  </a:cubicBezTo>
                  <a:cubicBezTo>
                    <a:pt x="100" y="83"/>
                    <a:pt x="98" y="78"/>
                    <a:pt x="95" y="73"/>
                  </a:cubicBezTo>
                  <a:cubicBezTo>
                    <a:pt x="92" y="69"/>
                    <a:pt x="88" y="66"/>
                    <a:pt x="84" y="63"/>
                  </a:cubicBezTo>
                  <a:cubicBezTo>
                    <a:pt x="79" y="60"/>
                    <a:pt x="73" y="59"/>
                    <a:pt x="67" y="59"/>
                  </a:cubicBezTo>
                  <a:cubicBezTo>
                    <a:pt x="60" y="59"/>
                    <a:pt x="54" y="60"/>
                    <a:pt x="50" y="63"/>
                  </a:cubicBezTo>
                  <a:cubicBezTo>
                    <a:pt x="45" y="66"/>
                    <a:pt x="41" y="69"/>
                    <a:pt x="38" y="73"/>
                  </a:cubicBezTo>
                  <a:cubicBezTo>
                    <a:pt x="35" y="78"/>
                    <a:pt x="33" y="83"/>
                    <a:pt x="32" y="88"/>
                  </a:cubicBezTo>
                  <a:cubicBezTo>
                    <a:pt x="31" y="94"/>
                    <a:pt x="30" y="100"/>
                    <a:pt x="30" y="105"/>
                  </a:cubicBezTo>
                  <a:cubicBezTo>
                    <a:pt x="30" y="111"/>
                    <a:pt x="31" y="117"/>
                    <a:pt x="32" y="122"/>
                  </a:cubicBezTo>
                  <a:close/>
                  <a:moveTo>
                    <a:pt x="60" y="0"/>
                  </a:moveTo>
                  <a:cubicBezTo>
                    <a:pt x="60" y="22"/>
                    <a:pt x="60" y="22"/>
                    <a:pt x="60" y="22"/>
                  </a:cubicBezTo>
                  <a:cubicBezTo>
                    <a:pt x="34" y="22"/>
                    <a:pt x="34" y="22"/>
                    <a:pt x="34" y="22"/>
                  </a:cubicBezTo>
                  <a:cubicBezTo>
                    <a:pt x="34" y="0"/>
                    <a:pt x="34" y="0"/>
                    <a:pt x="34" y="0"/>
                  </a:cubicBezTo>
                  <a:lnTo>
                    <a:pt x="60" y="0"/>
                  </a:lnTo>
                  <a:close/>
                  <a:moveTo>
                    <a:pt x="99" y="0"/>
                  </a:moveTo>
                  <a:cubicBezTo>
                    <a:pt x="99" y="22"/>
                    <a:pt x="99" y="22"/>
                    <a:pt x="99" y="22"/>
                  </a:cubicBezTo>
                  <a:cubicBezTo>
                    <a:pt x="73" y="22"/>
                    <a:pt x="73" y="22"/>
                    <a:pt x="73" y="22"/>
                  </a:cubicBezTo>
                  <a:cubicBezTo>
                    <a:pt x="73" y="0"/>
                    <a:pt x="73" y="0"/>
                    <a:pt x="73" y="0"/>
                  </a:cubicBez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9">
              <a:extLst>
                <a:ext uri="{FF2B5EF4-FFF2-40B4-BE49-F238E27FC236}">
                  <a16:creationId xmlns:a16="http://schemas.microsoft.com/office/drawing/2014/main" id="{C0C98143-CE96-4799-9B42-8525B052F219}"/>
                </a:ext>
              </a:extLst>
            </p:cNvPr>
            <p:cNvSpPr>
              <a:spLocks noEditPoints="1"/>
            </p:cNvSpPr>
            <p:nvPr userDrawn="1"/>
          </p:nvSpPr>
          <p:spPr bwMode="auto">
            <a:xfrm>
              <a:off x="4526" y="3481"/>
              <a:ext cx="187" cy="218"/>
            </a:xfrm>
            <a:custGeom>
              <a:avLst/>
              <a:gdLst>
                <a:gd name="T0" fmla="*/ 73 w 116"/>
                <a:gd name="T1" fmla="*/ 0 h 135"/>
                <a:gd name="T2" fmla="*/ 89 w 116"/>
                <a:gd name="T3" fmla="*/ 3 h 135"/>
                <a:gd name="T4" fmla="*/ 102 w 116"/>
                <a:gd name="T5" fmla="*/ 11 h 135"/>
                <a:gd name="T6" fmla="*/ 110 w 116"/>
                <a:gd name="T7" fmla="*/ 23 h 135"/>
                <a:gd name="T8" fmla="*/ 112 w 116"/>
                <a:gd name="T9" fmla="*/ 38 h 135"/>
                <a:gd name="T10" fmla="*/ 107 w 116"/>
                <a:gd name="T11" fmla="*/ 58 h 135"/>
                <a:gd name="T12" fmla="*/ 91 w 116"/>
                <a:gd name="T13" fmla="*/ 71 h 135"/>
                <a:gd name="T14" fmla="*/ 91 w 116"/>
                <a:gd name="T15" fmla="*/ 72 h 135"/>
                <a:gd name="T16" fmla="*/ 100 w 116"/>
                <a:gd name="T17" fmla="*/ 76 h 135"/>
                <a:gd name="T18" fmla="*/ 106 w 116"/>
                <a:gd name="T19" fmla="*/ 84 h 135"/>
                <a:gd name="T20" fmla="*/ 109 w 116"/>
                <a:gd name="T21" fmla="*/ 93 h 135"/>
                <a:gd name="T22" fmla="*/ 111 w 116"/>
                <a:gd name="T23" fmla="*/ 103 h 135"/>
                <a:gd name="T24" fmla="*/ 111 w 116"/>
                <a:gd name="T25" fmla="*/ 111 h 135"/>
                <a:gd name="T26" fmla="*/ 112 w 116"/>
                <a:gd name="T27" fmla="*/ 120 h 135"/>
                <a:gd name="T28" fmla="*/ 113 w 116"/>
                <a:gd name="T29" fmla="*/ 129 h 135"/>
                <a:gd name="T30" fmla="*/ 116 w 116"/>
                <a:gd name="T31" fmla="*/ 135 h 135"/>
                <a:gd name="T32" fmla="*/ 87 w 116"/>
                <a:gd name="T33" fmla="*/ 135 h 135"/>
                <a:gd name="T34" fmla="*/ 84 w 116"/>
                <a:gd name="T35" fmla="*/ 120 h 135"/>
                <a:gd name="T36" fmla="*/ 82 w 116"/>
                <a:gd name="T37" fmla="*/ 103 h 135"/>
                <a:gd name="T38" fmla="*/ 76 w 116"/>
                <a:gd name="T39" fmla="*/ 88 h 135"/>
                <a:gd name="T40" fmla="*/ 59 w 116"/>
                <a:gd name="T41" fmla="*/ 83 h 135"/>
                <a:gd name="T42" fmla="*/ 30 w 116"/>
                <a:gd name="T43" fmla="*/ 83 h 135"/>
                <a:gd name="T44" fmla="*/ 30 w 116"/>
                <a:gd name="T45" fmla="*/ 135 h 135"/>
                <a:gd name="T46" fmla="*/ 0 w 116"/>
                <a:gd name="T47" fmla="*/ 135 h 135"/>
                <a:gd name="T48" fmla="*/ 0 w 116"/>
                <a:gd name="T49" fmla="*/ 0 h 135"/>
                <a:gd name="T50" fmla="*/ 73 w 116"/>
                <a:gd name="T51" fmla="*/ 0 h 135"/>
                <a:gd name="T52" fmla="*/ 62 w 116"/>
                <a:gd name="T53" fmla="*/ 61 h 135"/>
                <a:gd name="T54" fmla="*/ 78 w 116"/>
                <a:gd name="T55" fmla="*/ 57 h 135"/>
                <a:gd name="T56" fmla="*/ 83 w 116"/>
                <a:gd name="T57" fmla="*/ 42 h 135"/>
                <a:gd name="T58" fmla="*/ 78 w 116"/>
                <a:gd name="T59" fmla="*/ 28 h 135"/>
                <a:gd name="T60" fmla="*/ 62 w 116"/>
                <a:gd name="T61" fmla="*/ 23 h 135"/>
                <a:gd name="T62" fmla="*/ 30 w 116"/>
                <a:gd name="T63" fmla="*/ 23 h 135"/>
                <a:gd name="T64" fmla="*/ 30 w 116"/>
                <a:gd name="T65" fmla="*/ 61 h 135"/>
                <a:gd name="T66" fmla="*/ 62 w 116"/>
                <a:gd name="T67" fmla="*/ 6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5">
                  <a:moveTo>
                    <a:pt x="73" y="0"/>
                  </a:moveTo>
                  <a:cubicBezTo>
                    <a:pt x="79" y="0"/>
                    <a:pt x="84" y="1"/>
                    <a:pt x="89" y="3"/>
                  </a:cubicBezTo>
                  <a:cubicBezTo>
                    <a:pt x="94" y="5"/>
                    <a:pt x="98" y="8"/>
                    <a:pt x="102" y="11"/>
                  </a:cubicBezTo>
                  <a:cubicBezTo>
                    <a:pt x="105" y="15"/>
                    <a:pt x="108" y="19"/>
                    <a:pt x="110" y="23"/>
                  </a:cubicBezTo>
                  <a:cubicBezTo>
                    <a:pt x="112" y="28"/>
                    <a:pt x="112" y="32"/>
                    <a:pt x="112" y="38"/>
                  </a:cubicBezTo>
                  <a:cubicBezTo>
                    <a:pt x="112" y="46"/>
                    <a:pt x="111" y="52"/>
                    <a:pt x="107" y="58"/>
                  </a:cubicBezTo>
                  <a:cubicBezTo>
                    <a:pt x="104" y="64"/>
                    <a:pt x="99" y="68"/>
                    <a:pt x="91" y="71"/>
                  </a:cubicBezTo>
                  <a:cubicBezTo>
                    <a:pt x="91" y="72"/>
                    <a:pt x="91" y="72"/>
                    <a:pt x="91" y="72"/>
                  </a:cubicBezTo>
                  <a:cubicBezTo>
                    <a:pt x="95" y="73"/>
                    <a:pt x="98" y="74"/>
                    <a:pt x="100" y="76"/>
                  </a:cubicBezTo>
                  <a:cubicBezTo>
                    <a:pt x="103" y="79"/>
                    <a:pt x="104" y="81"/>
                    <a:pt x="106" y="84"/>
                  </a:cubicBezTo>
                  <a:cubicBezTo>
                    <a:pt x="108" y="87"/>
                    <a:pt x="109" y="90"/>
                    <a:pt x="109" y="93"/>
                  </a:cubicBezTo>
                  <a:cubicBezTo>
                    <a:pt x="110" y="97"/>
                    <a:pt x="110" y="100"/>
                    <a:pt x="111" y="103"/>
                  </a:cubicBezTo>
                  <a:cubicBezTo>
                    <a:pt x="111" y="106"/>
                    <a:pt x="111" y="108"/>
                    <a:pt x="111" y="111"/>
                  </a:cubicBezTo>
                  <a:cubicBezTo>
                    <a:pt x="111" y="114"/>
                    <a:pt x="111" y="117"/>
                    <a:pt x="112" y="120"/>
                  </a:cubicBezTo>
                  <a:cubicBezTo>
                    <a:pt x="112" y="123"/>
                    <a:pt x="113" y="126"/>
                    <a:pt x="113" y="129"/>
                  </a:cubicBezTo>
                  <a:cubicBezTo>
                    <a:pt x="114" y="131"/>
                    <a:pt x="115" y="134"/>
                    <a:pt x="116" y="135"/>
                  </a:cubicBezTo>
                  <a:cubicBezTo>
                    <a:pt x="87" y="135"/>
                    <a:pt x="87" y="135"/>
                    <a:pt x="87" y="135"/>
                  </a:cubicBezTo>
                  <a:cubicBezTo>
                    <a:pt x="85" y="131"/>
                    <a:pt x="84" y="126"/>
                    <a:pt x="84" y="120"/>
                  </a:cubicBezTo>
                  <a:cubicBezTo>
                    <a:pt x="83" y="114"/>
                    <a:pt x="83" y="109"/>
                    <a:pt x="82" y="103"/>
                  </a:cubicBezTo>
                  <a:cubicBezTo>
                    <a:pt x="81" y="96"/>
                    <a:pt x="79" y="91"/>
                    <a:pt x="76" y="88"/>
                  </a:cubicBezTo>
                  <a:cubicBezTo>
                    <a:pt x="72" y="84"/>
                    <a:pt x="67" y="83"/>
                    <a:pt x="59" y="83"/>
                  </a:cubicBezTo>
                  <a:cubicBezTo>
                    <a:pt x="30" y="83"/>
                    <a:pt x="30" y="83"/>
                    <a:pt x="30" y="83"/>
                  </a:cubicBezTo>
                  <a:cubicBezTo>
                    <a:pt x="30" y="135"/>
                    <a:pt x="30" y="135"/>
                    <a:pt x="30" y="135"/>
                  </a:cubicBezTo>
                  <a:cubicBezTo>
                    <a:pt x="0" y="135"/>
                    <a:pt x="0" y="135"/>
                    <a:pt x="0" y="135"/>
                  </a:cubicBezTo>
                  <a:cubicBezTo>
                    <a:pt x="0" y="0"/>
                    <a:pt x="0" y="0"/>
                    <a:pt x="0" y="0"/>
                  </a:cubicBezTo>
                  <a:lnTo>
                    <a:pt x="73" y="0"/>
                  </a:lnTo>
                  <a:close/>
                  <a:moveTo>
                    <a:pt x="62" y="61"/>
                  </a:moveTo>
                  <a:cubicBezTo>
                    <a:pt x="69" y="61"/>
                    <a:pt x="74" y="60"/>
                    <a:pt x="78" y="57"/>
                  </a:cubicBezTo>
                  <a:cubicBezTo>
                    <a:pt x="81" y="54"/>
                    <a:pt x="83" y="49"/>
                    <a:pt x="83" y="42"/>
                  </a:cubicBezTo>
                  <a:cubicBezTo>
                    <a:pt x="83" y="36"/>
                    <a:pt x="81" y="31"/>
                    <a:pt x="78" y="28"/>
                  </a:cubicBezTo>
                  <a:cubicBezTo>
                    <a:pt x="74" y="25"/>
                    <a:pt x="69" y="23"/>
                    <a:pt x="62" y="23"/>
                  </a:cubicBezTo>
                  <a:cubicBezTo>
                    <a:pt x="30" y="23"/>
                    <a:pt x="30" y="23"/>
                    <a:pt x="30" y="23"/>
                  </a:cubicBezTo>
                  <a:cubicBezTo>
                    <a:pt x="30" y="61"/>
                    <a:pt x="30" y="61"/>
                    <a:pt x="30" y="61"/>
                  </a:cubicBezTo>
                  <a:lnTo>
                    <a:pt x="6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20">
              <a:extLst>
                <a:ext uri="{FF2B5EF4-FFF2-40B4-BE49-F238E27FC236}">
                  <a16:creationId xmlns:a16="http://schemas.microsoft.com/office/drawing/2014/main" id="{C3D44F7D-0A72-465B-B8F5-3FE68FEE41F8}"/>
                </a:ext>
              </a:extLst>
            </p:cNvPr>
            <p:cNvSpPr>
              <a:spLocks/>
            </p:cNvSpPr>
            <p:nvPr userDrawn="1"/>
          </p:nvSpPr>
          <p:spPr bwMode="auto">
            <a:xfrm>
              <a:off x="4763" y="3481"/>
              <a:ext cx="165" cy="218"/>
            </a:xfrm>
            <a:custGeom>
              <a:avLst/>
              <a:gdLst>
                <a:gd name="T0" fmla="*/ 163 w 165"/>
                <a:gd name="T1" fmla="*/ 0 h 218"/>
                <a:gd name="T2" fmla="*/ 163 w 165"/>
                <a:gd name="T3" fmla="*/ 40 h 218"/>
                <a:gd name="T4" fmla="*/ 47 w 165"/>
                <a:gd name="T5" fmla="*/ 40 h 218"/>
                <a:gd name="T6" fmla="*/ 47 w 165"/>
                <a:gd name="T7" fmla="*/ 87 h 218"/>
                <a:gd name="T8" fmla="*/ 153 w 165"/>
                <a:gd name="T9" fmla="*/ 87 h 218"/>
                <a:gd name="T10" fmla="*/ 153 w 165"/>
                <a:gd name="T11" fmla="*/ 124 h 218"/>
                <a:gd name="T12" fmla="*/ 47 w 165"/>
                <a:gd name="T13" fmla="*/ 124 h 218"/>
                <a:gd name="T14" fmla="*/ 47 w 165"/>
                <a:gd name="T15" fmla="*/ 177 h 218"/>
                <a:gd name="T16" fmla="*/ 165 w 165"/>
                <a:gd name="T17" fmla="*/ 177 h 218"/>
                <a:gd name="T18" fmla="*/ 165 w 165"/>
                <a:gd name="T19" fmla="*/ 218 h 218"/>
                <a:gd name="T20" fmla="*/ 0 w 165"/>
                <a:gd name="T21" fmla="*/ 218 h 218"/>
                <a:gd name="T22" fmla="*/ 0 w 165"/>
                <a:gd name="T23" fmla="*/ 0 h 218"/>
                <a:gd name="T24" fmla="*/ 163 w 165"/>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218">
                  <a:moveTo>
                    <a:pt x="163" y="0"/>
                  </a:moveTo>
                  <a:lnTo>
                    <a:pt x="163" y="40"/>
                  </a:lnTo>
                  <a:lnTo>
                    <a:pt x="47" y="40"/>
                  </a:lnTo>
                  <a:lnTo>
                    <a:pt x="47" y="87"/>
                  </a:lnTo>
                  <a:lnTo>
                    <a:pt x="153" y="87"/>
                  </a:lnTo>
                  <a:lnTo>
                    <a:pt x="153" y="124"/>
                  </a:lnTo>
                  <a:lnTo>
                    <a:pt x="47" y="124"/>
                  </a:lnTo>
                  <a:lnTo>
                    <a:pt x="47" y="177"/>
                  </a:lnTo>
                  <a:lnTo>
                    <a:pt x="165" y="177"/>
                  </a:lnTo>
                  <a:lnTo>
                    <a:pt x="165" y="218"/>
                  </a:lnTo>
                  <a:lnTo>
                    <a:pt x="0" y="218"/>
                  </a:lnTo>
                  <a:lnTo>
                    <a:pt x="0" y="0"/>
                  </a:lnTo>
                  <a:lnTo>
                    <a:pt x="1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21">
              <a:extLst>
                <a:ext uri="{FF2B5EF4-FFF2-40B4-BE49-F238E27FC236}">
                  <a16:creationId xmlns:a16="http://schemas.microsoft.com/office/drawing/2014/main" id="{AA3FB0B8-9988-453F-A445-6E4E0EC3BEAA}"/>
                </a:ext>
              </a:extLst>
            </p:cNvPr>
            <p:cNvSpPr>
              <a:spLocks/>
            </p:cNvSpPr>
            <p:nvPr userDrawn="1"/>
          </p:nvSpPr>
          <p:spPr bwMode="auto">
            <a:xfrm>
              <a:off x="4954" y="3481"/>
              <a:ext cx="178" cy="218"/>
            </a:xfrm>
            <a:custGeom>
              <a:avLst/>
              <a:gdLst>
                <a:gd name="T0" fmla="*/ 0 w 178"/>
                <a:gd name="T1" fmla="*/ 40 h 218"/>
                <a:gd name="T2" fmla="*/ 0 w 178"/>
                <a:gd name="T3" fmla="*/ 0 h 218"/>
                <a:gd name="T4" fmla="*/ 178 w 178"/>
                <a:gd name="T5" fmla="*/ 0 h 218"/>
                <a:gd name="T6" fmla="*/ 178 w 178"/>
                <a:gd name="T7" fmla="*/ 40 h 218"/>
                <a:gd name="T8" fmla="*/ 112 w 178"/>
                <a:gd name="T9" fmla="*/ 40 h 218"/>
                <a:gd name="T10" fmla="*/ 112 w 178"/>
                <a:gd name="T11" fmla="*/ 218 h 218"/>
                <a:gd name="T12" fmla="*/ 64 w 178"/>
                <a:gd name="T13" fmla="*/ 218 h 218"/>
                <a:gd name="T14" fmla="*/ 64 w 178"/>
                <a:gd name="T15" fmla="*/ 40 h 218"/>
                <a:gd name="T16" fmla="*/ 0 w 178"/>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18">
                  <a:moveTo>
                    <a:pt x="0" y="40"/>
                  </a:moveTo>
                  <a:lnTo>
                    <a:pt x="0" y="0"/>
                  </a:lnTo>
                  <a:lnTo>
                    <a:pt x="178" y="0"/>
                  </a:lnTo>
                  <a:lnTo>
                    <a:pt x="178" y="40"/>
                  </a:lnTo>
                  <a:lnTo>
                    <a:pt x="112" y="40"/>
                  </a:lnTo>
                  <a:lnTo>
                    <a:pt x="112" y="218"/>
                  </a:lnTo>
                  <a:lnTo>
                    <a:pt x="64" y="218"/>
                  </a:lnTo>
                  <a:lnTo>
                    <a:pt x="64"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22">
              <a:extLst>
                <a:ext uri="{FF2B5EF4-FFF2-40B4-BE49-F238E27FC236}">
                  <a16:creationId xmlns:a16="http://schemas.microsoft.com/office/drawing/2014/main" id="{C57EF082-2CA6-4992-B9AD-8493E3C382D7}"/>
                </a:ext>
              </a:extLst>
            </p:cNvPr>
            <p:cNvSpPr>
              <a:spLocks noEditPoints="1"/>
            </p:cNvSpPr>
            <p:nvPr userDrawn="1"/>
          </p:nvSpPr>
          <p:spPr bwMode="auto">
            <a:xfrm>
              <a:off x="5124" y="3481"/>
              <a:ext cx="213" cy="218"/>
            </a:xfrm>
            <a:custGeom>
              <a:avLst/>
              <a:gdLst>
                <a:gd name="T0" fmla="*/ 131 w 213"/>
                <a:gd name="T1" fmla="*/ 0 h 218"/>
                <a:gd name="T2" fmla="*/ 213 w 213"/>
                <a:gd name="T3" fmla="*/ 218 h 218"/>
                <a:gd name="T4" fmla="*/ 163 w 213"/>
                <a:gd name="T5" fmla="*/ 218 h 218"/>
                <a:gd name="T6" fmla="*/ 147 w 213"/>
                <a:gd name="T7" fmla="*/ 169 h 218"/>
                <a:gd name="T8" fmla="*/ 65 w 213"/>
                <a:gd name="T9" fmla="*/ 169 h 218"/>
                <a:gd name="T10" fmla="*/ 49 w 213"/>
                <a:gd name="T11" fmla="*/ 218 h 218"/>
                <a:gd name="T12" fmla="*/ 0 w 213"/>
                <a:gd name="T13" fmla="*/ 218 h 218"/>
                <a:gd name="T14" fmla="*/ 83 w 213"/>
                <a:gd name="T15" fmla="*/ 0 h 218"/>
                <a:gd name="T16" fmla="*/ 131 w 213"/>
                <a:gd name="T17" fmla="*/ 0 h 218"/>
                <a:gd name="T18" fmla="*/ 134 w 213"/>
                <a:gd name="T19" fmla="*/ 134 h 218"/>
                <a:gd name="T20" fmla="*/ 107 w 213"/>
                <a:gd name="T21" fmla="*/ 55 h 218"/>
                <a:gd name="T22" fmla="*/ 107 w 213"/>
                <a:gd name="T23" fmla="*/ 55 h 218"/>
                <a:gd name="T24" fmla="*/ 78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1" y="0"/>
                  </a:moveTo>
                  <a:lnTo>
                    <a:pt x="213" y="218"/>
                  </a:lnTo>
                  <a:lnTo>
                    <a:pt x="163" y="218"/>
                  </a:lnTo>
                  <a:lnTo>
                    <a:pt x="147" y="169"/>
                  </a:lnTo>
                  <a:lnTo>
                    <a:pt x="65" y="169"/>
                  </a:lnTo>
                  <a:lnTo>
                    <a:pt x="49" y="218"/>
                  </a:lnTo>
                  <a:lnTo>
                    <a:pt x="0" y="218"/>
                  </a:lnTo>
                  <a:lnTo>
                    <a:pt x="83" y="0"/>
                  </a:lnTo>
                  <a:lnTo>
                    <a:pt x="131" y="0"/>
                  </a:lnTo>
                  <a:close/>
                  <a:moveTo>
                    <a:pt x="134" y="134"/>
                  </a:moveTo>
                  <a:lnTo>
                    <a:pt x="107" y="55"/>
                  </a:lnTo>
                  <a:lnTo>
                    <a:pt x="107" y="55"/>
                  </a:lnTo>
                  <a:lnTo>
                    <a:pt x="78"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3">
              <a:extLst>
                <a:ext uri="{FF2B5EF4-FFF2-40B4-BE49-F238E27FC236}">
                  <a16:creationId xmlns:a16="http://schemas.microsoft.com/office/drawing/2014/main" id="{BDE68584-3C89-48B0-9FBB-D802A5BADF7D}"/>
                </a:ext>
              </a:extLst>
            </p:cNvPr>
            <p:cNvSpPr>
              <a:spLocks/>
            </p:cNvSpPr>
            <p:nvPr userDrawn="1"/>
          </p:nvSpPr>
          <p:spPr bwMode="auto">
            <a:xfrm>
              <a:off x="5353" y="3476"/>
              <a:ext cx="203" cy="228"/>
            </a:xfrm>
            <a:custGeom>
              <a:avLst/>
              <a:gdLst>
                <a:gd name="T0" fmla="*/ 86 w 126"/>
                <a:gd name="T1" fmla="*/ 137 h 141"/>
                <a:gd name="T2" fmla="*/ 67 w 126"/>
                <a:gd name="T3" fmla="*/ 141 h 141"/>
                <a:gd name="T4" fmla="*/ 39 w 126"/>
                <a:gd name="T5" fmla="*/ 136 h 141"/>
                <a:gd name="T6" fmla="*/ 18 w 126"/>
                <a:gd name="T7" fmla="*/ 121 h 141"/>
                <a:gd name="T8" fmla="*/ 5 w 126"/>
                <a:gd name="T9" fmla="*/ 99 h 141"/>
                <a:gd name="T10" fmla="*/ 0 w 126"/>
                <a:gd name="T11" fmla="*/ 71 h 141"/>
                <a:gd name="T12" fmla="*/ 5 w 126"/>
                <a:gd name="T13" fmla="*/ 43 h 141"/>
                <a:gd name="T14" fmla="*/ 18 w 126"/>
                <a:gd name="T15" fmla="*/ 21 h 141"/>
                <a:gd name="T16" fmla="*/ 39 w 126"/>
                <a:gd name="T17" fmla="*/ 6 h 141"/>
                <a:gd name="T18" fmla="*/ 67 w 126"/>
                <a:gd name="T19" fmla="*/ 0 h 141"/>
                <a:gd name="T20" fmla="*/ 87 w 126"/>
                <a:gd name="T21" fmla="*/ 3 h 141"/>
                <a:gd name="T22" fmla="*/ 104 w 126"/>
                <a:gd name="T23" fmla="*/ 12 h 141"/>
                <a:gd name="T24" fmla="*/ 117 w 126"/>
                <a:gd name="T25" fmla="*/ 27 h 141"/>
                <a:gd name="T26" fmla="*/ 124 w 126"/>
                <a:gd name="T27" fmla="*/ 48 h 141"/>
                <a:gd name="T28" fmla="*/ 95 w 126"/>
                <a:gd name="T29" fmla="*/ 48 h 141"/>
                <a:gd name="T30" fmla="*/ 85 w 126"/>
                <a:gd name="T31" fmla="*/ 31 h 141"/>
                <a:gd name="T32" fmla="*/ 67 w 126"/>
                <a:gd name="T33" fmla="*/ 25 h 141"/>
                <a:gd name="T34" fmla="*/ 50 w 126"/>
                <a:gd name="T35" fmla="*/ 29 h 141"/>
                <a:gd name="T36" fmla="*/ 38 w 126"/>
                <a:gd name="T37" fmla="*/ 39 h 141"/>
                <a:gd name="T38" fmla="*/ 32 w 126"/>
                <a:gd name="T39" fmla="*/ 54 h 141"/>
                <a:gd name="T40" fmla="*/ 30 w 126"/>
                <a:gd name="T41" fmla="*/ 71 h 141"/>
                <a:gd name="T42" fmla="*/ 32 w 126"/>
                <a:gd name="T43" fmla="*/ 88 h 141"/>
                <a:gd name="T44" fmla="*/ 38 w 126"/>
                <a:gd name="T45" fmla="*/ 102 h 141"/>
                <a:gd name="T46" fmla="*/ 50 w 126"/>
                <a:gd name="T47" fmla="*/ 113 h 141"/>
                <a:gd name="T48" fmla="*/ 67 w 126"/>
                <a:gd name="T49" fmla="*/ 117 h 141"/>
                <a:gd name="T50" fmla="*/ 90 w 126"/>
                <a:gd name="T51" fmla="*/ 109 h 141"/>
                <a:gd name="T52" fmla="*/ 99 w 126"/>
                <a:gd name="T53" fmla="*/ 88 h 141"/>
                <a:gd name="T54" fmla="*/ 69 w 126"/>
                <a:gd name="T55" fmla="*/ 88 h 141"/>
                <a:gd name="T56" fmla="*/ 69 w 126"/>
                <a:gd name="T57" fmla="*/ 65 h 141"/>
                <a:gd name="T58" fmla="*/ 126 w 126"/>
                <a:gd name="T59" fmla="*/ 65 h 141"/>
                <a:gd name="T60" fmla="*/ 126 w 126"/>
                <a:gd name="T61" fmla="*/ 138 h 141"/>
                <a:gd name="T62" fmla="*/ 107 w 126"/>
                <a:gd name="T63" fmla="*/ 138 h 141"/>
                <a:gd name="T64" fmla="*/ 104 w 126"/>
                <a:gd name="T65" fmla="*/ 123 h 141"/>
                <a:gd name="T66" fmla="*/ 86 w 126"/>
                <a:gd name="T67" fmla="*/ 13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41">
                  <a:moveTo>
                    <a:pt x="86" y="137"/>
                  </a:moveTo>
                  <a:cubicBezTo>
                    <a:pt x="80" y="140"/>
                    <a:pt x="73" y="141"/>
                    <a:pt x="67" y="141"/>
                  </a:cubicBezTo>
                  <a:cubicBezTo>
                    <a:pt x="56" y="141"/>
                    <a:pt x="47" y="140"/>
                    <a:pt x="39" y="136"/>
                  </a:cubicBezTo>
                  <a:cubicBezTo>
                    <a:pt x="30" y="132"/>
                    <a:pt x="24" y="128"/>
                    <a:pt x="18" y="121"/>
                  </a:cubicBezTo>
                  <a:cubicBezTo>
                    <a:pt x="12" y="115"/>
                    <a:pt x="8" y="108"/>
                    <a:pt x="5" y="99"/>
                  </a:cubicBezTo>
                  <a:cubicBezTo>
                    <a:pt x="2" y="90"/>
                    <a:pt x="0" y="81"/>
                    <a:pt x="0" y="71"/>
                  </a:cubicBezTo>
                  <a:cubicBezTo>
                    <a:pt x="0" y="61"/>
                    <a:pt x="2" y="52"/>
                    <a:pt x="5" y="43"/>
                  </a:cubicBezTo>
                  <a:cubicBezTo>
                    <a:pt x="8" y="35"/>
                    <a:pt x="12" y="27"/>
                    <a:pt x="18" y="21"/>
                  </a:cubicBezTo>
                  <a:cubicBezTo>
                    <a:pt x="24" y="14"/>
                    <a:pt x="30" y="9"/>
                    <a:pt x="39" y="6"/>
                  </a:cubicBezTo>
                  <a:cubicBezTo>
                    <a:pt x="47" y="2"/>
                    <a:pt x="56" y="0"/>
                    <a:pt x="67" y="0"/>
                  </a:cubicBezTo>
                  <a:cubicBezTo>
                    <a:pt x="74" y="0"/>
                    <a:pt x="80" y="1"/>
                    <a:pt x="87" y="3"/>
                  </a:cubicBezTo>
                  <a:cubicBezTo>
                    <a:pt x="93" y="5"/>
                    <a:pt x="99" y="8"/>
                    <a:pt x="104" y="12"/>
                  </a:cubicBezTo>
                  <a:cubicBezTo>
                    <a:pt x="110" y="16"/>
                    <a:pt x="114" y="21"/>
                    <a:pt x="117" y="27"/>
                  </a:cubicBezTo>
                  <a:cubicBezTo>
                    <a:pt x="121" y="33"/>
                    <a:pt x="123" y="40"/>
                    <a:pt x="124" y="48"/>
                  </a:cubicBezTo>
                  <a:cubicBezTo>
                    <a:pt x="95" y="48"/>
                    <a:pt x="95" y="48"/>
                    <a:pt x="95" y="48"/>
                  </a:cubicBezTo>
                  <a:cubicBezTo>
                    <a:pt x="94" y="40"/>
                    <a:pt x="90" y="35"/>
                    <a:pt x="85" y="31"/>
                  </a:cubicBezTo>
                  <a:cubicBezTo>
                    <a:pt x="80" y="27"/>
                    <a:pt x="74" y="25"/>
                    <a:pt x="67" y="25"/>
                  </a:cubicBezTo>
                  <a:cubicBezTo>
                    <a:pt x="60" y="25"/>
                    <a:pt x="54" y="26"/>
                    <a:pt x="50" y="29"/>
                  </a:cubicBezTo>
                  <a:cubicBezTo>
                    <a:pt x="45" y="32"/>
                    <a:pt x="41" y="35"/>
                    <a:pt x="38" y="39"/>
                  </a:cubicBezTo>
                  <a:cubicBezTo>
                    <a:pt x="35" y="44"/>
                    <a:pt x="33" y="49"/>
                    <a:pt x="32" y="54"/>
                  </a:cubicBezTo>
                  <a:cubicBezTo>
                    <a:pt x="31" y="60"/>
                    <a:pt x="30" y="66"/>
                    <a:pt x="30" y="71"/>
                  </a:cubicBezTo>
                  <a:cubicBezTo>
                    <a:pt x="30" y="77"/>
                    <a:pt x="31" y="83"/>
                    <a:pt x="32" y="88"/>
                  </a:cubicBezTo>
                  <a:cubicBezTo>
                    <a:pt x="33" y="93"/>
                    <a:pt x="35" y="98"/>
                    <a:pt x="38" y="102"/>
                  </a:cubicBezTo>
                  <a:cubicBezTo>
                    <a:pt x="41" y="107"/>
                    <a:pt x="45" y="110"/>
                    <a:pt x="50" y="113"/>
                  </a:cubicBezTo>
                  <a:cubicBezTo>
                    <a:pt x="54" y="115"/>
                    <a:pt x="60" y="117"/>
                    <a:pt x="67" y="117"/>
                  </a:cubicBezTo>
                  <a:cubicBezTo>
                    <a:pt x="77" y="117"/>
                    <a:pt x="84" y="114"/>
                    <a:pt x="90" y="109"/>
                  </a:cubicBezTo>
                  <a:cubicBezTo>
                    <a:pt x="95" y="104"/>
                    <a:pt x="98" y="97"/>
                    <a:pt x="99" y="88"/>
                  </a:cubicBezTo>
                  <a:cubicBezTo>
                    <a:pt x="69" y="88"/>
                    <a:pt x="69" y="88"/>
                    <a:pt x="69" y="88"/>
                  </a:cubicBezTo>
                  <a:cubicBezTo>
                    <a:pt x="69" y="65"/>
                    <a:pt x="69" y="65"/>
                    <a:pt x="69" y="65"/>
                  </a:cubicBezTo>
                  <a:cubicBezTo>
                    <a:pt x="126" y="65"/>
                    <a:pt x="126" y="65"/>
                    <a:pt x="126" y="65"/>
                  </a:cubicBezTo>
                  <a:cubicBezTo>
                    <a:pt x="126" y="138"/>
                    <a:pt x="126" y="138"/>
                    <a:pt x="126" y="138"/>
                  </a:cubicBezTo>
                  <a:cubicBezTo>
                    <a:pt x="107" y="138"/>
                    <a:pt x="107" y="138"/>
                    <a:pt x="107" y="138"/>
                  </a:cubicBezTo>
                  <a:cubicBezTo>
                    <a:pt x="104" y="123"/>
                    <a:pt x="104" y="123"/>
                    <a:pt x="104" y="123"/>
                  </a:cubicBezTo>
                  <a:cubicBezTo>
                    <a:pt x="98" y="130"/>
                    <a:pt x="93" y="135"/>
                    <a:pt x="86"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4">
              <a:extLst>
                <a:ext uri="{FF2B5EF4-FFF2-40B4-BE49-F238E27FC236}">
                  <a16:creationId xmlns:a16="http://schemas.microsoft.com/office/drawing/2014/main" id="{D19B9F24-E62A-43DC-9887-1075E6E8FDC7}"/>
                </a:ext>
              </a:extLst>
            </p:cNvPr>
            <p:cNvSpPr>
              <a:spLocks/>
            </p:cNvSpPr>
            <p:nvPr userDrawn="1"/>
          </p:nvSpPr>
          <p:spPr bwMode="auto">
            <a:xfrm>
              <a:off x="5606" y="3481"/>
              <a:ext cx="166" cy="218"/>
            </a:xfrm>
            <a:custGeom>
              <a:avLst/>
              <a:gdLst>
                <a:gd name="T0" fmla="*/ 163 w 166"/>
                <a:gd name="T1" fmla="*/ 0 h 218"/>
                <a:gd name="T2" fmla="*/ 163 w 166"/>
                <a:gd name="T3" fmla="*/ 40 h 218"/>
                <a:gd name="T4" fmla="*/ 49 w 166"/>
                <a:gd name="T5" fmla="*/ 40 h 218"/>
                <a:gd name="T6" fmla="*/ 49 w 166"/>
                <a:gd name="T7" fmla="*/ 87 h 218"/>
                <a:gd name="T8" fmla="*/ 155 w 166"/>
                <a:gd name="T9" fmla="*/ 87 h 218"/>
                <a:gd name="T10" fmla="*/ 155 w 166"/>
                <a:gd name="T11" fmla="*/ 124 h 218"/>
                <a:gd name="T12" fmla="*/ 49 w 166"/>
                <a:gd name="T13" fmla="*/ 124 h 218"/>
                <a:gd name="T14" fmla="*/ 49 w 166"/>
                <a:gd name="T15" fmla="*/ 177 h 218"/>
                <a:gd name="T16" fmla="*/ 166 w 166"/>
                <a:gd name="T17" fmla="*/ 177 h 218"/>
                <a:gd name="T18" fmla="*/ 166 w 166"/>
                <a:gd name="T19" fmla="*/ 218 h 218"/>
                <a:gd name="T20" fmla="*/ 0 w 166"/>
                <a:gd name="T21" fmla="*/ 218 h 218"/>
                <a:gd name="T22" fmla="*/ 0 w 166"/>
                <a:gd name="T23" fmla="*/ 0 h 218"/>
                <a:gd name="T24" fmla="*/ 163 w 166"/>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218">
                  <a:moveTo>
                    <a:pt x="163" y="0"/>
                  </a:moveTo>
                  <a:lnTo>
                    <a:pt x="163" y="40"/>
                  </a:lnTo>
                  <a:lnTo>
                    <a:pt x="49" y="40"/>
                  </a:lnTo>
                  <a:lnTo>
                    <a:pt x="49" y="87"/>
                  </a:lnTo>
                  <a:lnTo>
                    <a:pt x="155" y="87"/>
                  </a:lnTo>
                  <a:lnTo>
                    <a:pt x="155" y="124"/>
                  </a:lnTo>
                  <a:lnTo>
                    <a:pt x="49" y="124"/>
                  </a:lnTo>
                  <a:lnTo>
                    <a:pt x="49" y="177"/>
                  </a:lnTo>
                  <a:lnTo>
                    <a:pt x="166" y="177"/>
                  </a:lnTo>
                  <a:lnTo>
                    <a:pt x="166" y="218"/>
                  </a:lnTo>
                  <a:lnTo>
                    <a:pt x="0" y="218"/>
                  </a:lnTo>
                  <a:lnTo>
                    <a:pt x="0" y="0"/>
                  </a:lnTo>
                  <a:lnTo>
                    <a:pt x="1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5">
              <a:extLst>
                <a:ext uri="{FF2B5EF4-FFF2-40B4-BE49-F238E27FC236}">
                  <a16:creationId xmlns:a16="http://schemas.microsoft.com/office/drawing/2014/main" id="{58B3CD87-90A7-4210-8407-123CD9C6762D}"/>
                </a:ext>
              </a:extLst>
            </p:cNvPr>
            <p:cNvSpPr>
              <a:spLocks/>
            </p:cNvSpPr>
            <p:nvPr userDrawn="1"/>
          </p:nvSpPr>
          <p:spPr bwMode="auto">
            <a:xfrm>
              <a:off x="5817" y="3481"/>
              <a:ext cx="184" cy="218"/>
            </a:xfrm>
            <a:custGeom>
              <a:avLst/>
              <a:gdLst>
                <a:gd name="T0" fmla="*/ 47 w 184"/>
                <a:gd name="T1" fmla="*/ 0 h 218"/>
                <a:gd name="T2" fmla="*/ 139 w 184"/>
                <a:gd name="T3" fmla="*/ 147 h 218"/>
                <a:gd name="T4" fmla="*/ 139 w 184"/>
                <a:gd name="T5" fmla="*/ 147 h 218"/>
                <a:gd name="T6" fmla="*/ 139 w 184"/>
                <a:gd name="T7" fmla="*/ 0 h 218"/>
                <a:gd name="T8" fmla="*/ 184 w 184"/>
                <a:gd name="T9" fmla="*/ 0 h 218"/>
                <a:gd name="T10" fmla="*/ 184 w 184"/>
                <a:gd name="T11" fmla="*/ 218 h 218"/>
                <a:gd name="T12" fmla="*/ 136 w 184"/>
                <a:gd name="T13" fmla="*/ 218 h 218"/>
                <a:gd name="T14" fmla="*/ 45 w 184"/>
                <a:gd name="T15" fmla="*/ 73 h 218"/>
                <a:gd name="T16" fmla="*/ 45 w 184"/>
                <a:gd name="T17" fmla="*/ 73 h 218"/>
                <a:gd name="T18" fmla="*/ 45 w 184"/>
                <a:gd name="T19" fmla="*/ 218 h 218"/>
                <a:gd name="T20" fmla="*/ 0 w 184"/>
                <a:gd name="T21" fmla="*/ 218 h 218"/>
                <a:gd name="T22" fmla="*/ 0 w 184"/>
                <a:gd name="T23" fmla="*/ 0 h 218"/>
                <a:gd name="T24" fmla="*/ 47 w 184"/>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18">
                  <a:moveTo>
                    <a:pt x="47" y="0"/>
                  </a:moveTo>
                  <a:lnTo>
                    <a:pt x="139" y="147"/>
                  </a:lnTo>
                  <a:lnTo>
                    <a:pt x="139" y="147"/>
                  </a:lnTo>
                  <a:lnTo>
                    <a:pt x="139" y="0"/>
                  </a:lnTo>
                  <a:lnTo>
                    <a:pt x="184" y="0"/>
                  </a:lnTo>
                  <a:lnTo>
                    <a:pt x="184" y="218"/>
                  </a:lnTo>
                  <a:lnTo>
                    <a:pt x="136" y="218"/>
                  </a:lnTo>
                  <a:lnTo>
                    <a:pt x="45" y="73"/>
                  </a:lnTo>
                  <a:lnTo>
                    <a:pt x="45" y="73"/>
                  </a:lnTo>
                  <a:lnTo>
                    <a:pt x="45" y="218"/>
                  </a:lnTo>
                  <a:lnTo>
                    <a:pt x="0" y="218"/>
                  </a:lnTo>
                  <a:lnTo>
                    <a:pt x="0" y="0"/>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6">
              <a:extLst>
                <a:ext uri="{FF2B5EF4-FFF2-40B4-BE49-F238E27FC236}">
                  <a16:creationId xmlns:a16="http://schemas.microsoft.com/office/drawing/2014/main" id="{DAC689A9-E96E-496F-9C3D-B8D95FA46F1F}"/>
                </a:ext>
              </a:extLst>
            </p:cNvPr>
            <p:cNvSpPr>
              <a:spLocks/>
            </p:cNvSpPr>
            <p:nvPr userDrawn="1"/>
          </p:nvSpPr>
          <p:spPr bwMode="auto">
            <a:xfrm>
              <a:off x="2459" y="1212"/>
              <a:ext cx="512" cy="1865"/>
            </a:xfrm>
            <a:custGeom>
              <a:avLst/>
              <a:gdLst>
                <a:gd name="T0" fmla="*/ 164 w 512"/>
                <a:gd name="T1" fmla="*/ 271 h 1865"/>
                <a:gd name="T2" fmla="*/ 0 w 512"/>
                <a:gd name="T3" fmla="*/ 403 h 1865"/>
                <a:gd name="T4" fmla="*/ 0 w 512"/>
                <a:gd name="T5" fmla="*/ 1865 h 1865"/>
                <a:gd name="T6" fmla="*/ 512 w 512"/>
                <a:gd name="T7" fmla="*/ 1865 h 1865"/>
                <a:gd name="T8" fmla="*/ 512 w 512"/>
                <a:gd name="T9" fmla="*/ 0 h 1865"/>
                <a:gd name="T10" fmla="*/ 164 w 512"/>
                <a:gd name="T11" fmla="*/ 271 h 1865"/>
              </a:gdLst>
              <a:ahLst/>
              <a:cxnLst>
                <a:cxn ang="0">
                  <a:pos x="T0" y="T1"/>
                </a:cxn>
                <a:cxn ang="0">
                  <a:pos x="T2" y="T3"/>
                </a:cxn>
                <a:cxn ang="0">
                  <a:pos x="T4" y="T5"/>
                </a:cxn>
                <a:cxn ang="0">
                  <a:pos x="T6" y="T7"/>
                </a:cxn>
                <a:cxn ang="0">
                  <a:pos x="T8" y="T9"/>
                </a:cxn>
                <a:cxn ang="0">
                  <a:pos x="T10" y="T11"/>
                </a:cxn>
              </a:cxnLst>
              <a:rect l="0" t="0" r="r" b="b"/>
              <a:pathLst>
                <a:path w="512" h="1865">
                  <a:moveTo>
                    <a:pt x="164" y="271"/>
                  </a:moveTo>
                  <a:lnTo>
                    <a:pt x="0" y="403"/>
                  </a:lnTo>
                  <a:lnTo>
                    <a:pt x="0" y="1865"/>
                  </a:lnTo>
                  <a:lnTo>
                    <a:pt x="512" y="1865"/>
                  </a:lnTo>
                  <a:lnTo>
                    <a:pt x="512" y="0"/>
                  </a:lnTo>
                  <a:lnTo>
                    <a:pt x="164"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7">
              <a:extLst>
                <a:ext uri="{FF2B5EF4-FFF2-40B4-BE49-F238E27FC236}">
                  <a16:creationId xmlns:a16="http://schemas.microsoft.com/office/drawing/2014/main" id="{1266839A-A70A-41AE-92B8-DBE44AE7327F}"/>
                </a:ext>
              </a:extLst>
            </p:cNvPr>
            <p:cNvSpPr>
              <a:spLocks/>
            </p:cNvSpPr>
            <p:nvPr userDrawn="1"/>
          </p:nvSpPr>
          <p:spPr bwMode="auto">
            <a:xfrm>
              <a:off x="3108" y="616"/>
              <a:ext cx="2110" cy="2461"/>
            </a:xfrm>
            <a:custGeom>
              <a:avLst/>
              <a:gdLst>
                <a:gd name="T0" fmla="*/ 1002 w 1309"/>
                <a:gd name="T1" fmla="*/ 0 h 1525"/>
                <a:gd name="T2" fmla="*/ 1002 w 1309"/>
                <a:gd name="T3" fmla="*/ 902 h 1525"/>
                <a:gd name="T4" fmla="*/ 980 w 1309"/>
                <a:gd name="T5" fmla="*/ 924 h 1525"/>
                <a:gd name="T6" fmla="*/ 961 w 1309"/>
                <a:gd name="T7" fmla="*/ 915 h 1525"/>
                <a:gd name="T8" fmla="*/ 383 w 1309"/>
                <a:gd name="T9" fmla="*/ 6 h 1525"/>
                <a:gd name="T10" fmla="*/ 0 w 1309"/>
                <a:gd name="T11" fmla="*/ 310 h 1525"/>
                <a:gd name="T12" fmla="*/ 0 w 1309"/>
                <a:gd name="T13" fmla="*/ 1525 h 1525"/>
                <a:gd name="T14" fmla="*/ 307 w 1309"/>
                <a:gd name="T15" fmla="*/ 1525 h 1525"/>
                <a:gd name="T16" fmla="*/ 307 w 1309"/>
                <a:gd name="T17" fmla="*/ 1486 h 1525"/>
                <a:gd name="T18" fmla="*/ 307 w 1309"/>
                <a:gd name="T19" fmla="*/ 535 h 1525"/>
                <a:gd name="T20" fmla="*/ 307 w 1309"/>
                <a:gd name="T21" fmla="*/ 535 h 1525"/>
                <a:gd name="T22" fmla="*/ 307 w 1309"/>
                <a:gd name="T23" fmla="*/ 535 h 1525"/>
                <a:gd name="T24" fmla="*/ 329 w 1309"/>
                <a:gd name="T25" fmla="*/ 513 h 1525"/>
                <a:gd name="T26" fmla="*/ 348 w 1309"/>
                <a:gd name="T27" fmla="*/ 523 h 1525"/>
                <a:gd name="T28" fmla="*/ 975 w 1309"/>
                <a:gd name="T29" fmla="*/ 1507 h 1525"/>
                <a:gd name="T30" fmla="*/ 975 w 1309"/>
                <a:gd name="T31" fmla="*/ 1507 h 1525"/>
                <a:gd name="T32" fmla="*/ 975 w 1309"/>
                <a:gd name="T33" fmla="*/ 1507 h 1525"/>
                <a:gd name="T34" fmla="*/ 986 w 1309"/>
                <a:gd name="T35" fmla="*/ 1525 h 1525"/>
                <a:gd name="T36" fmla="*/ 1005 w 1309"/>
                <a:gd name="T37" fmla="*/ 1525 h 1525"/>
                <a:gd name="T38" fmla="*/ 1309 w 1309"/>
                <a:gd name="T39" fmla="*/ 1525 h 1525"/>
                <a:gd name="T40" fmla="*/ 1309 w 1309"/>
                <a:gd name="T41" fmla="*/ 0 h 1525"/>
                <a:gd name="T42" fmla="*/ 1002 w 1309"/>
                <a:gd name="T43" fmla="*/ 0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9" h="1525">
                  <a:moveTo>
                    <a:pt x="1002" y="0"/>
                  </a:moveTo>
                  <a:cubicBezTo>
                    <a:pt x="1002" y="0"/>
                    <a:pt x="1002" y="902"/>
                    <a:pt x="1002" y="902"/>
                  </a:cubicBezTo>
                  <a:cubicBezTo>
                    <a:pt x="1002" y="914"/>
                    <a:pt x="992" y="924"/>
                    <a:pt x="980" y="924"/>
                  </a:cubicBezTo>
                  <a:cubicBezTo>
                    <a:pt x="972" y="924"/>
                    <a:pt x="965" y="921"/>
                    <a:pt x="961" y="915"/>
                  </a:cubicBezTo>
                  <a:cubicBezTo>
                    <a:pt x="383" y="6"/>
                    <a:pt x="383" y="6"/>
                    <a:pt x="383" y="6"/>
                  </a:cubicBezTo>
                  <a:cubicBezTo>
                    <a:pt x="0" y="310"/>
                    <a:pt x="0" y="310"/>
                    <a:pt x="0" y="310"/>
                  </a:cubicBezTo>
                  <a:cubicBezTo>
                    <a:pt x="0" y="1525"/>
                    <a:pt x="0" y="1525"/>
                    <a:pt x="0" y="1525"/>
                  </a:cubicBezTo>
                  <a:cubicBezTo>
                    <a:pt x="307" y="1525"/>
                    <a:pt x="307" y="1525"/>
                    <a:pt x="307" y="1525"/>
                  </a:cubicBezTo>
                  <a:cubicBezTo>
                    <a:pt x="307" y="1486"/>
                    <a:pt x="307" y="1486"/>
                    <a:pt x="307" y="1486"/>
                  </a:cubicBezTo>
                  <a:cubicBezTo>
                    <a:pt x="307" y="535"/>
                    <a:pt x="307" y="535"/>
                    <a:pt x="307" y="535"/>
                  </a:cubicBezTo>
                  <a:cubicBezTo>
                    <a:pt x="307" y="535"/>
                    <a:pt x="307" y="535"/>
                    <a:pt x="307" y="535"/>
                  </a:cubicBezTo>
                  <a:cubicBezTo>
                    <a:pt x="307" y="535"/>
                    <a:pt x="307" y="535"/>
                    <a:pt x="307" y="535"/>
                  </a:cubicBezTo>
                  <a:cubicBezTo>
                    <a:pt x="307" y="523"/>
                    <a:pt x="317" y="513"/>
                    <a:pt x="329" y="513"/>
                  </a:cubicBezTo>
                  <a:cubicBezTo>
                    <a:pt x="337" y="513"/>
                    <a:pt x="345" y="517"/>
                    <a:pt x="348" y="523"/>
                  </a:cubicBezTo>
                  <a:cubicBezTo>
                    <a:pt x="975" y="1507"/>
                    <a:pt x="975" y="1507"/>
                    <a:pt x="975" y="1507"/>
                  </a:cubicBezTo>
                  <a:cubicBezTo>
                    <a:pt x="975" y="1507"/>
                    <a:pt x="975" y="1507"/>
                    <a:pt x="975" y="1507"/>
                  </a:cubicBezTo>
                  <a:cubicBezTo>
                    <a:pt x="975" y="1507"/>
                    <a:pt x="975" y="1507"/>
                    <a:pt x="975" y="1507"/>
                  </a:cubicBezTo>
                  <a:cubicBezTo>
                    <a:pt x="978" y="1512"/>
                    <a:pt x="986" y="1525"/>
                    <a:pt x="986" y="1525"/>
                  </a:cubicBezTo>
                  <a:cubicBezTo>
                    <a:pt x="1005" y="1525"/>
                    <a:pt x="1005" y="1525"/>
                    <a:pt x="1005" y="1525"/>
                  </a:cubicBezTo>
                  <a:cubicBezTo>
                    <a:pt x="1309" y="1525"/>
                    <a:pt x="1309" y="1525"/>
                    <a:pt x="1309" y="1525"/>
                  </a:cubicBezTo>
                  <a:cubicBezTo>
                    <a:pt x="1309" y="0"/>
                    <a:pt x="1309" y="0"/>
                    <a:pt x="1309" y="0"/>
                  </a:cubicBezTo>
                  <a:lnTo>
                    <a:pt x="10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2755217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vsnittsrubrik 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85318B6E-42B1-4CD4-8A10-73B3C8B7B0D3}"/>
              </a:ext>
            </a:extLst>
          </p:cNvPr>
          <p:cNvSpPr>
            <a:spLocks noGrp="1"/>
          </p:cNvSpPr>
          <p:nvPr>
            <p:ph type="pic" sz="quarter" idx="13"/>
          </p:nvPr>
        </p:nvSpPr>
        <p:spPr>
          <a:xfrm>
            <a:off x="0" y="0"/>
            <a:ext cx="12192000" cy="6858000"/>
          </a:xfrm>
        </p:spPr>
        <p:txBody>
          <a:bodyPr/>
          <a:lstStyle/>
          <a:p>
            <a:endParaRPr lang="sv-SE"/>
          </a:p>
        </p:txBody>
      </p:sp>
      <p:sp>
        <p:nvSpPr>
          <p:cNvPr id="2" name="Rubrik 1">
            <a:extLst>
              <a:ext uri="{FF2B5EF4-FFF2-40B4-BE49-F238E27FC236}">
                <a16:creationId xmlns:a16="http://schemas.microsoft.com/office/drawing/2014/main" id="{DFE65CDA-D175-49E5-91BC-4ACBE9B2CE5C}"/>
              </a:ext>
            </a:extLst>
          </p:cNvPr>
          <p:cNvSpPr>
            <a:spLocks noGrp="1"/>
          </p:cNvSpPr>
          <p:nvPr>
            <p:ph type="title"/>
          </p:nvPr>
        </p:nvSpPr>
        <p:spPr>
          <a:xfrm>
            <a:off x="0" y="4103860"/>
            <a:ext cx="12192000" cy="2754140"/>
          </a:xfrm>
          <a:gradFill flip="none" rotWithShape="1">
            <a:gsLst>
              <a:gs pos="0">
                <a:schemeClr val="tx1">
                  <a:alpha val="0"/>
                </a:schemeClr>
              </a:gs>
              <a:gs pos="100000">
                <a:schemeClr val="tx1"/>
              </a:gs>
            </a:gsLst>
            <a:lin ang="5400000" scaled="1"/>
            <a:tileRect/>
          </a:gradFill>
        </p:spPr>
        <p:txBody>
          <a:bodyPr wrap="square" lIns="720000" tIns="792000" rIns="720000" bIns="1332000">
            <a:spAutoFit/>
          </a:bodyPr>
          <a:lstStyle>
            <a:lvl1pPr>
              <a:defRPr sz="4400" b="0">
                <a:solidFill>
                  <a:schemeClr val="bg1"/>
                </a:solidFill>
              </a:defRPr>
            </a:lvl1pPr>
          </a:lstStyle>
          <a:p>
            <a:r>
              <a:rPr lang="sv-SE" dirty="0"/>
              <a:t>Klicka här för att ändra mall för rubrikformat</a:t>
            </a:r>
          </a:p>
        </p:txBody>
      </p:sp>
      <p:sp>
        <p:nvSpPr>
          <p:cNvPr id="9" name="Platshållare för text 8">
            <a:extLst>
              <a:ext uri="{FF2B5EF4-FFF2-40B4-BE49-F238E27FC236}">
                <a16:creationId xmlns:a16="http://schemas.microsoft.com/office/drawing/2014/main" id="{2F3FF1AE-981C-4B34-A7FF-042400451253}"/>
              </a:ext>
            </a:extLst>
          </p:cNvPr>
          <p:cNvSpPr>
            <a:spLocks noGrp="1"/>
          </p:cNvSpPr>
          <p:nvPr>
            <p:ph type="body" sz="quarter" idx="14"/>
          </p:nvPr>
        </p:nvSpPr>
        <p:spPr>
          <a:xfrm>
            <a:off x="757238" y="5688013"/>
            <a:ext cx="10694987" cy="679450"/>
          </a:xfrm>
        </p:spPr>
        <p:txBody>
          <a:bodyPr/>
          <a:lstStyle>
            <a:lvl1pPr marL="0" indent="0">
              <a:buNone/>
              <a:defRPr>
                <a:solidFill>
                  <a:schemeClr val="bg1"/>
                </a:solidFill>
              </a:defRPr>
            </a:lvl1pPr>
          </a:lstStyle>
          <a:p>
            <a:pPr lvl="0"/>
            <a:r>
              <a:rPr lang="sv-SE" dirty="0"/>
              <a:t>Redigera format för bakgrundstext</a:t>
            </a:r>
          </a:p>
        </p:txBody>
      </p:sp>
      <p:sp>
        <p:nvSpPr>
          <p:cNvPr id="28" name="Platshållare för text 27">
            <a:extLst>
              <a:ext uri="{FF2B5EF4-FFF2-40B4-BE49-F238E27FC236}">
                <a16:creationId xmlns:a16="http://schemas.microsoft.com/office/drawing/2014/main" id="{7AD2937A-D36B-48F8-8E91-60660F348F24}"/>
              </a:ext>
            </a:extLst>
          </p:cNvPr>
          <p:cNvSpPr>
            <a:spLocks noGrp="1"/>
          </p:cNvSpPr>
          <p:nvPr>
            <p:ph type="body" sz="quarter" idx="15" hasCustomPrompt="1"/>
          </p:nvPr>
        </p:nvSpPr>
        <p:spPr>
          <a:xfrm>
            <a:off x="-1" y="6301799"/>
            <a:ext cx="12192001" cy="378478"/>
          </a:xfrm>
          <a:custGeom>
            <a:avLst/>
            <a:gdLst>
              <a:gd name="connsiteX0" fmla="*/ 6496801 w 12192001"/>
              <a:gd name="connsiteY0" fmla="*/ 242507 h 378478"/>
              <a:gd name="connsiteX1" fmla="*/ 12192001 w 12192001"/>
              <a:gd name="connsiteY1" fmla="*/ 242507 h 378478"/>
              <a:gd name="connsiteX2" fmla="*/ 12192001 w 12192001"/>
              <a:gd name="connsiteY2" fmla="*/ 253307 h 378478"/>
              <a:gd name="connsiteX3" fmla="*/ 6496801 w 12192001"/>
              <a:gd name="connsiteY3" fmla="*/ 253307 h 378478"/>
              <a:gd name="connsiteX4" fmla="*/ 0 w 12192001"/>
              <a:gd name="connsiteY4" fmla="*/ 242507 h 378478"/>
              <a:gd name="connsiteX5" fmla="*/ 5695200 w 12192001"/>
              <a:gd name="connsiteY5" fmla="*/ 242507 h 378478"/>
              <a:gd name="connsiteX6" fmla="*/ 5695200 w 12192001"/>
              <a:gd name="connsiteY6" fmla="*/ 253307 h 378478"/>
              <a:gd name="connsiteX7" fmla="*/ 0 w 12192001"/>
              <a:gd name="connsiteY7" fmla="*/ 253307 h 378478"/>
              <a:gd name="connsiteX8" fmla="*/ 5962164 w 12192001"/>
              <a:gd name="connsiteY8" fmla="*/ 90885 h 378478"/>
              <a:gd name="connsiteX9" fmla="*/ 5962164 w 12192001"/>
              <a:gd name="connsiteY9" fmla="*/ 378478 h 378478"/>
              <a:gd name="connsiteX10" fmla="*/ 5883730 w 12192001"/>
              <a:gd name="connsiteY10" fmla="*/ 378478 h 378478"/>
              <a:gd name="connsiteX11" fmla="*/ 5883730 w 12192001"/>
              <a:gd name="connsiteY11" fmla="*/ 153135 h 378478"/>
              <a:gd name="connsiteX12" fmla="*/ 5908629 w 12192001"/>
              <a:gd name="connsiteY12" fmla="*/ 133215 h 378478"/>
              <a:gd name="connsiteX13" fmla="*/ 6232063 w 12192001"/>
              <a:gd name="connsiteY13" fmla="*/ 0 h 378478"/>
              <a:gd name="connsiteX14" fmla="*/ 6308272 w 12192001"/>
              <a:gd name="connsiteY14" fmla="*/ 0 h 378478"/>
              <a:gd name="connsiteX15" fmla="*/ 6308272 w 12192001"/>
              <a:gd name="connsiteY15" fmla="*/ 378478 h 378478"/>
              <a:gd name="connsiteX16" fmla="*/ 6232808 w 12192001"/>
              <a:gd name="connsiteY16" fmla="*/ 378478 h 378478"/>
              <a:gd name="connsiteX17" fmla="*/ 6228092 w 12192001"/>
              <a:gd name="connsiteY17" fmla="*/ 378478 h 378478"/>
              <a:gd name="connsiteX18" fmla="*/ 6225361 w 12192001"/>
              <a:gd name="connsiteY18" fmla="*/ 374011 h 378478"/>
              <a:gd name="connsiteX19" fmla="*/ 6069716 w 12192001"/>
              <a:gd name="connsiteY19" fmla="*/ 129800 h 378478"/>
              <a:gd name="connsiteX20" fmla="*/ 6064999 w 12192001"/>
              <a:gd name="connsiteY20" fmla="*/ 127318 h 378478"/>
              <a:gd name="connsiteX21" fmla="*/ 6059538 w 12192001"/>
              <a:gd name="connsiteY21" fmla="*/ 132778 h 378478"/>
              <a:gd name="connsiteX22" fmla="*/ 6059538 w 12192001"/>
              <a:gd name="connsiteY22" fmla="*/ 368799 h 378478"/>
              <a:gd name="connsiteX23" fmla="*/ 6059538 w 12192001"/>
              <a:gd name="connsiteY23" fmla="*/ 378478 h 378478"/>
              <a:gd name="connsiteX24" fmla="*/ 5983329 w 12192001"/>
              <a:gd name="connsiteY24" fmla="*/ 378478 h 378478"/>
              <a:gd name="connsiteX25" fmla="*/ 5983329 w 12192001"/>
              <a:gd name="connsiteY25" fmla="*/ 76936 h 378478"/>
              <a:gd name="connsiteX26" fmla="*/ 6078405 w 12192001"/>
              <a:gd name="connsiteY26" fmla="*/ 1489 h 378478"/>
              <a:gd name="connsiteX27" fmla="*/ 6221886 w 12192001"/>
              <a:gd name="connsiteY27" fmla="*/ 227087 h 378478"/>
              <a:gd name="connsiteX28" fmla="*/ 6226602 w 12192001"/>
              <a:gd name="connsiteY28" fmla="*/ 229321 h 378478"/>
              <a:gd name="connsiteX29" fmla="*/ 6232063 w 12192001"/>
              <a:gd name="connsiteY29" fmla="*/ 223861 h 378478"/>
              <a:gd name="connsiteX30" fmla="*/ 6232063 w 12192001"/>
              <a:gd name="connsiteY30" fmla="*/ 0 h 3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2001" h="378478">
                <a:moveTo>
                  <a:pt x="6496801" y="242507"/>
                </a:moveTo>
                <a:lnTo>
                  <a:pt x="12192001" y="242507"/>
                </a:lnTo>
                <a:lnTo>
                  <a:pt x="12192001" y="253307"/>
                </a:lnTo>
                <a:lnTo>
                  <a:pt x="6496801" y="253307"/>
                </a:lnTo>
                <a:close/>
                <a:moveTo>
                  <a:pt x="0" y="242507"/>
                </a:moveTo>
                <a:lnTo>
                  <a:pt x="5695200" y="242507"/>
                </a:lnTo>
                <a:lnTo>
                  <a:pt x="5695200" y="253307"/>
                </a:lnTo>
                <a:lnTo>
                  <a:pt x="0" y="253307"/>
                </a:lnTo>
                <a:close/>
                <a:moveTo>
                  <a:pt x="5962164" y="90885"/>
                </a:moveTo>
                <a:lnTo>
                  <a:pt x="5962164" y="378478"/>
                </a:lnTo>
                <a:lnTo>
                  <a:pt x="5883730" y="378478"/>
                </a:lnTo>
                <a:lnTo>
                  <a:pt x="5883730" y="153135"/>
                </a:lnTo>
                <a:lnTo>
                  <a:pt x="5908629" y="133215"/>
                </a:lnTo>
                <a:close/>
                <a:moveTo>
                  <a:pt x="6232063" y="0"/>
                </a:moveTo>
                <a:lnTo>
                  <a:pt x="6308272" y="0"/>
                </a:lnTo>
                <a:cubicBezTo>
                  <a:pt x="6308272" y="0"/>
                  <a:pt x="6308272" y="0"/>
                  <a:pt x="6308272" y="378478"/>
                </a:cubicBezTo>
                <a:cubicBezTo>
                  <a:pt x="6308272" y="378478"/>
                  <a:pt x="6308272" y="378478"/>
                  <a:pt x="6232808" y="378478"/>
                </a:cubicBezTo>
                <a:cubicBezTo>
                  <a:pt x="6232808" y="378478"/>
                  <a:pt x="6232808" y="378478"/>
                  <a:pt x="6228092" y="378478"/>
                </a:cubicBezTo>
                <a:cubicBezTo>
                  <a:pt x="6228092" y="378478"/>
                  <a:pt x="6226106" y="375252"/>
                  <a:pt x="6225361" y="374011"/>
                </a:cubicBezTo>
                <a:cubicBezTo>
                  <a:pt x="6225361" y="374011"/>
                  <a:pt x="6225361" y="374011"/>
                  <a:pt x="6069716" y="129800"/>
                </a:cubicBezTo>
                <a:cubicBezTo>
                  <a:pt x="6068971" y="128310"/>
                  <a:pt x="6066986" y="127318"/>
                  <a:pt x="6064999" y="127318"/>
                </a:cubicBezTo>
                <a:cubicBezTo>
                  <a:pt x="6062021" y="127318"/>
                  <a:pt x="6059538" y="129800"/>
                  <a:pt x="6059538" y="132778"/>
                </a:cubicBezTo>
                <a:cubicBezTo>
                  <a:pt x="6059538" y="132778"/>
                  <a:pt x="6059538" y="132778"/>
                  <a:pt x="6059538" y="368799"/>
                </a:cubicBezTo>
                <a:cubicBezTo>
                  <a:pt x="6059538" y="368799"/>
                  <a:pt x="6059538" y="368799"/>
                  <a:pt x="6059538" y="378478"/>
                </a:cubicBezTo>
                <a:cubicBezTo>
                  <a:pt x="6059538" y="378478"/>
                  <a:pt x="6059538" y="378478"/>
                  <a:pt x="5983329" y="378478"/>
                </a:cubicBezTo>
                <a:cubicBezTo>
                  <a:pt x="5983329" y="378478"/>
                  <a:pt x="5983329" y="378478"/>
                  <a:pt x="5983329" y="76936"/>
                </a:cubicBezTo>
                <a:cubicBezTo>
                  <a:pt x="5983329" y="76936"/>
                  <a:pt x="5983329" y="76936"/>
                  <a:pt x="6078405" y="1489"/>
                </a:cubicBezTo>
                <a:cubicBezTo>
                  <a:pt x="6078405" y="1489"/>
                  <a:pt x="6078405" y="1489"/>
                  <a:pt x="6221886" y="227087"/>
                </a:cubicBezTo>
                <a:cubicBezTo>
                  <a:pt x="6222879" y="228576"/>
                  <a:pt x="6224616" y="229321"/>
                  <a:pt x="6226602" y="229321"/>
                </a:cubicBezTo>
                <a:cubicBezTo>
                  <a:pt x="6229581" y="229321"/>
                  <a:pt x="6232063" y="226839"/>
                  <a:pt x="6232063" y="223861"/>
                </a:cubicBezTo>
                <a:cubicBezTo>
                  <a:pt x="6232063" y="223861"/>
                  <a:pt x="6232063" y="0"/>
                  <a:pt x="6232063" y="0"/>
                </a:cubicBezTo>
                <a:close/>
              </a:path>
            </a:pathLst>
          </a:custGeom>
          <a:solidFill>
            <a:schemeClr val="bg1"/>
          </a:solidFill>
        </p:spPr>
        <p:txBody>
          <a:bodyPr wrap="square">
            <a:noAutofit/>
          </a:bodyPr>
          <a:lstStyle>
            <a:lvl1pPr marL="0" indent="0">
              <a:buNone/>
              <a:defRPr/>
            </a:lvl1pPr>
          </a:lstStyle>
          <a:p>
            <a:pPr lvl="0"/>
            <a:r>
              <a:rPr lang="sv-SE" dirty="0"/>
              <a:t> </a:t>
            </a:r>
          </a:p>
        </p:txBody>
      </p:sp>
    </p:spTree>
    <p:extLst>
      <p:ext uri="{BB962C8B-B14F-4D97-AF65-F5344CB8AC3E}">
        <p14:creationId xmlns:p14="http://schemas.microsoft.com/office/powerpoint/2010/main" val="2978587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A590022-E570-4A45-82F6-91B95129FABE}"/>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5" name="Platshållare för sidfot 4">
            <a:extLst>
              <a:ext uri="{FF2B5EF4-FFF2-40B4-BE49-F238E27FC236}">
                <a16:creationId xmlns:a16="http://schemas.microsoft.com/office/drawing/2014/main" id="{39693296-F672-478D-8607-61617A9D2EE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2B9FEAEA-19E1-41FC-9952-DF144C2C92D1}"/>
              </a:ext>
            </a:extLst>
          </p:cNvPr>
          <p:cNvSpPr>
            <a:spLocks noGrp="1"/>
          </p:cNvSpPr>
          <p:nvPr>
            <p:ph type="sldNum" sz="quarter" idx="12"/>
          </p:nvPr>
        </p:nvSpPr>
        <p:spPr/>
        <p:txBody>
          <a:bodyPr/>
          <a:lstStyle/>
          <a:p>
            <a:fld id="{FC9C5FC7-4EC0-454A-870C-F4B0E4111A49}" type="slidenum">
              <a:rPr lang="sv-SE" smtClean="0"/>
              <a:t>‹#›</a:t>
            </a:fld>
            <a:endParaRPr lang="sv-SE"/>
          </a:p>
        </p:txBody>
      </p:sp>
      <p:sp>
        <p:nvSpPr>
          <p:cNvPr id="8" name="Rubrik 7">
            <a:extLst>
              <a:ext uri="{FF2B5EF4-FFF2-40B4-BE49-F238E27FC236}">
                <a16:creationId xmlns:a16="http://schemas.microsoft.com/office/drawing/2014/main" id="{DC8E6C91-6C06-4C11-93A5-6234E323B28C}"/>
              </a:ext>
            </a:extLst>
          </p:cNvPr>
          <p:cNvSpPr>
            <a:spLocks noGrp="1"/>
          </p:cNvSpPr>
          <p:nvPr>
            <p:ph type="title"/>
          </p:nvPr>
        </p:nvSpPr>
        <p:spPr/>
        <p:txBody>
          <a:bodyPr/>
          <a:lstStyle/>
          <a:p>
            <a:r>
              <a:rPr lang="sv-SE"/>
              <a:t>Klicka här för att ändra mall för rubrikformat</a:t>
            </a:r>
          </a:p>
        </p:txBody>
      </p:sp>
      <p:sp>
        <p:nvSpPr>
          <p:cNvPr id="13" name="Platshållare för text 12">
            <a:extLst>
              <a:ext uri="{FF2B5EF4-FFF2-40B4-BE49-F238E27FC236}">
                <a16:creationId xmlns:a16="http://schemas.microsoft.com/office/drawing/2014/main" id="{694E5F69-FCD9-4F97-BA27-48A26F0111CC}"/>
              </a:ext>
            </a:extLst>
          </p:cNvPr>
          <p:cNvSpPr>
            <a:spLocks noGrp="1"/>
          </p:cNvSpPr>
          <p:nvPr>
            <p:ph type="body" sz="quarter" idx="13"/>
          </p:nvPr>
        </p:nvSpPr>
        <p:spPr>
          <a:xfrm>
            <a:off x="758825" y="1638971"/>
            <a:ext cx="10682646" cy="44062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75415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nehåll + Bild (grö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02D6244-17B8-4633-8832-C0EBE29F482D}"/>
              </a:ext>
            </a:extLst>
          </p:cNvPr>
          <p:cNvSpPr/>
          <p:nvPr userDrawn="1"/>
        </p:nvSpPr>
        <p:spPr>
          <a:xfrm>
            <a:off x="0" y="0"/>
            <a:ext cx="6063095" cy="6045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3FCFCD9-34FF-4FDA-96C5-3305E7E15F1E}"/>
              </a:ext>
            </a:extLst>
          </p:cNvPr>
          <p:cNvSpPr>
            <a:spLocks noGrp="1"/>
          </p:cNvSpPr>
          <p:nvPr>
            <p:ph type="title"/>
          </p:nvPr>
        </p:nvSpPr>
        <p:spPr>
          <a:xfrm>
            <a:off x="758836" y="761329"/>
            <a:ext cx="4509576" cy="693572"/>
          </a:xfrm>
        </p:spPr>
        <p:txBody>
          <a:bodyPr/>
          <a:lstStyle>
            <a:lvl1pPr>
              <a:defRPr>
                <a:solidFill>
                  <a:schemeClr val="bg1"/>
                </a:solidFill>
              </a:defRPr>
            </a:lvl1pPr>
          </a:lstStyle>
          <a:p>
            <a:r>
              <a:rPr lang="sv-SE" dirty="0"/>
              <a:t>Klicka här för att ändra format</a:t>
            </a:r>
          </a:p>
        </p:txBody>
      </p:sp>
      <p:sp>
        <p:nvSpPr>
          <p:cNvPr id="3" name="Platshållare för datum 2">
            <a:extLst>
              <a:ext uri="{FF2B5EF4-FFF2-40B4-BE49-F238E27FC236}">
                <a16:creationId xmlns:a16="http://schemas.microsoft.com/office/drawing/2014/main" id="{6075683A-5236-44ED-92A9-2CB410D9CAC7}"/>
              </a:ext>
            </a:extLst>
          </p:cNvPr>
          <p:cNvSpPr>
            <a:spLocks noGrp="1"/>
          </p:cNvSpPr>
          <p:nvPr>
            <p:ph type="dt" sz="half" idx="10"/>
          </p:nvPr>
        </p:nvSpPr>
        <p:spPr/>
        <p:txBody>
          <a:bodyPr/>
          <a:lstStyle/>
          <a:p>
            <a:fld id="{4CF467A6-9F67-45AC-AFEB-65EE460F082B}" type="datetimeFigureOut">
              <a:rPr lang="sv-SE" smtClean="0"/>
              <a:pPr/>
              <a:t>2021-04-19</a:t>
            </a:fld>
            <a:endParaRPr lang="sv-SE" dirty="0"/>
          </a:p>
        </p:txBody>
      </p:sp>
      <p:sp>
        <p:nvSpPr>
          <p:cNvPr id="4" name="Platshållare för sidfot 3">
            <a:extLst>
              <a:ext uri="{FF2B5EF4-FFF2-40B4-BE49-F238E27FC236}">
                <a16:creationId xmlns:a16="http://schemas.microsoft.com/office/drawing/2014/main" id="{1AFDC0BF-C403-4268-B4D8-4A272AB061E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82FF113E-5F44-49F5-B52E-B28AA5DD5C49}"/>
              </a:ext>
            </a:extLst>
          </p:cNvPr>
          <p:cNvSpPr>
            <a:spLocks noGrp="1"/>
          </p:cNvSpPr>
          <p:nvPr>
            <p:ph type="sldNum" sz="quarter" idx="12"/>
          </p:nvPr>
        </p:nvSpPr>
        <p:spPr/>
        <p:txBody>
          <a:bodyPr/>
          <a:lstStyle/>
          <a:p>
            <a:fld id="{FC9C5FC7-4EC0-454A-870C-F4B0E4111A49}" type="slidenum">
              <a:rPr lang="sv-SE" smtClean="0"/>
              <a:pPr/>
              <a:t>‹#›</a:t>
            </a:fld>
            <a:endParaRPr lang="sv-SE" dirty="0"/>
          </a:p>
        </p:txBody>
      </p:sp>
      <p:sp>
        <p:nvSpPr>
          <p:cNvPr id="6" name="Platshållare för innehåll 2">
            <a:extLst>
              <a:ext uri="{FF2B5EF4-FFF2-40B4-BE49-F238E27FC236}">
                <a16:creationId xmlns:a16="http://schemas.microsoft.com/office/drawing/2014/main" id="{DA29EE2D-A380-4CD8-AFA2-A048C44D749B}"/>
              </a:ext>
            </a:extLst>
          </p:cNvPr>
          <p:cNvSpPr>
            <a:spLocks noGrp="1"/>
          </p:cNvSpPr>
          <p:nvPr>
            <p:ph sz="half" idx="1"/>
          </p:nvPr>
        </p:nvSpPr>
        <p:spPr>
          <a:xfrm>
            <a:off x="757238" y="1628775"/>
            <a:ext cx="4510953" cy="42784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DA0F6E7A-9ED1-4D88-A9B2-55887E5C6C96}"/>
              </a:ext>
            </a:extLst>
          </p:cNvPr>
          <p:cNvSpPr>
            <a:spLocks noGrp="1"/>
          </p:cNvSpPr>
          <p:nvPr>
            <p:ph type="pic" sz="quarter" idx="13"/>
          </p:nvPr>
        </p:nvSpPr>
        <p:spPr>
          <a:xfrm>
            <a:off x="6128905" y="0"/>
            <a:ext cx="6063095" cy="6045200"/>
          </a:xfrm>
          <a:solidFill>
            <a:schemeClr val="bg2"/>
          </a:solidFill>
        </p:spPr>
        <p:txBody>
          <a:bodyPr/>
          <a:lstStyle>
            <a:lvl1pPr>
              <a:buClr>
                <a:schemeClr val="tx1"/>
              </a:buClr>
              <a:defRPr>
                <a:solidFill>
                  <a:schemeClr val="tx1"/>
                </a:solidFill>
              </a:defRPr>
            </a:lvl1pPr>
          </a:lstStyle>
          <a:p>
            <a:r>
              <a:rPr lang="sv-SE" dirty="0"/>
              <a:t>Klicka på ikonen för att lägga till en bild</a:t>
            </a:r>
          </a:p>
        </p:txBody>
      </p:sp>
    </p:spTree>
    <p:extLst>
      <p:ext uri="{BB962C8B-B14F-4D97-AF65-F5344CB8AC3E}">
        <p14:creationId xmlns:p14="http://schemas.microsoft.com/office/powerpoint/2010/main" val="24680669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nehåll + Bild (grön)">
    <p:spTree>
      <p:nvGrpSpPr>
        <p:cNvPr id="1" name=""/>
        <p:cNvGrpSpPr/>
        <p:nvPr/>
      </p:nvGrpSpPr>
      <p:grpSpPr>
        <a:xfrm>
          <a:off x="0" y="0"/>
          <a:ext cx="0" cy="0"/>
          <a:chOff x="0" y="0"/>
          <a:chExt cx="0" cy="0"/>
        </a:xfrm>
      </p:grpSpPr>
      <p:sp>
        <p:nvSpPr>
          <p:cNvPr id="16" name="Rektangel 15"/>
          <p:cNvSpPr/>
          <p:nvPr userDrawn="1"/>
        </p:nvSpPr>
        <p:spPr>
          <a:xfrm>
            <a:off x="6128905" y="0"/>
            <a:ext cx="6063095" cy="6045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3FCFCD9-34FF-4FDA-96C5-3305E7E15F1E}"/>
              </a:ext>
            </a:extLst>
          </p:cNvPr>
          <p:cNvSpPr>
            <a:spLocks noGrp="1"/>
          </p:cNvSpPr>
          <p:nvPr>
            <p:ph type="title"/>
          </p:nvPr>
        </p:nvSpPr>
        <p:spPr>
          <a:xfrm>
            <a:off x="758836" y="761329"/>
            <a:ext cx="4509576" cy="693572"/>
          </a:xfrm>
        </p:spPr>
        <p:txBody>
          <a:bodyPr/>
          <a:lstStyle>
            <a:lvl1pPr>
              <a:defRPr>
                <a:solidFill>
                  <a:schemeClr val="bg1"/>
                </a:solidFill>
              </a:defRPr>
            </a:lvl1p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6075683A-5236-44ED-92A9-2CB410D9CAC7}"/>
              </a:ext>
            </a:extLst>
          </p:cNvPr>
          <p:cNvSpPr>
            <a:spLocks noGrp="1"/>
          </p:cNvSpPr>
          <p:nvPr>
            <p:ph type="dt" sz="half" idx="10"/>
          </p:nvPr>
        </p:nvSpPr>
        <p:spPr/>
        <p:txBody>
          <a:bodyPr/>
          <a:lstStyle/>
          <a:p>
            <a:fld id="{4CF467A6-9F67-45AC-AFEB-65EE460F082B}" type="datetimeFigureOut">
              <a:rPr lang="sv-SE" smtClean="0"/>
              <a:pPr/>
              <a:t>2021-04-19</a:t>
            </a:fld>
            <a:endParaRPr lang="sv-SE" dirty="0"/>
          </a:p>
        </p:txBody>
      </p:sp>
      <p:sp>
        <p:nvSpPr>
          <p:cNvPr id="4" name="Platshållare för sidfot 3">
            <a:extLst>
              <a:ext uri="{FF2B5EF4-FFF2-40B4-BE49-F238E27FC236}">
                <a16:creationId xmlns:a16="http://schemas.microsoft.com/office/drawing/2014/main" id="{1AFDC0BF-C403-4268-B4D8-4A272AB061E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82FF113E-5F44-49F5-B52E-B28AA5DD5C49}"/>
              </a:ext>
            </a:extLst>
          </p:cNvPr>
          <p:cNvSpPr>
            <a:spLocks noGrp="1"/>
          </p:cNvSpPr>
          <p:nvPr>
            <p:ph type="sldNum" sz="quarter" idx="12"/>
          </p:nvPr>
        </p:nvSpPr>
        <p:spPr/>
        <p:txBody>
          <a:bodyPr/>
          <a:lstStyle/>
          <a:p>
            <a:fld id="{FC9C5FC7-4EC0-454A-870C-F4B0E4111A49}" type="slidenum">
              <a:rPr lang="sv-SE" smtClean="0"/>
              <a:pPr/>
              <a:t>‹#›</a:t>
            </a:fld>
            <a:endParaRPr lang="sv-SE" dirty="0"/>
          </a:p>
        </p:txBody>
      </p:sp>
      <p:sp>
        <p:nvSpPr>
          <p:cNvPr id="6" name="Platshållare för innehåll 2">
            <a:extLst>
              <a:ext uri="{FF2B5EF4-FFF2-40B4-BE49-F238E27FC236}">
                <a16:creationId xmlns:a16="http://schemas.microsoft.com/office/drawing/2014/main" id="{DA29EE2D-A380-4CD8-AFA2-A048C44D749B}"/>
              </a:ext>
            </a:extLst>
          </p:cNvPr>
          <p:cNvSpPr>
            <a:spLocks noGrp="1"/>
          </p:cNvSpPr>
          <p:nvPr>
            <p:ph sz="half" idx="1"/>
          </p:nvPr>
        </p:nvSpPr>
        <p:spPr>
          <a:xfrm>
            <a:off x="757238" y="1628775"/>
            <a:ext cx="4510953" cy="42784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7"/>
          <p:cNvSpPr>
            <a:spLocks noGrp="1"/>
          </p:cNvSpPr>
          <p:nvPr>
            <p:ph type="pic" sz="quarter" idx="14"/>
          </p:nvPr>
        </p:nvSpPr>
        <p:spPr>
          <a:xfrm>
            <a:off x="0" y="11899"/>
            <a:ext cx="6465142" cy="6033301"/>
          </a:xfrm>
          <a:custGeom>
            <a:avLst/>
            <a:gdLst>
              <a:gd name="connsiteX0" fmla="*/ 0 w 4918827"/>
              <a:gd name="connsiteY0" fmla="*/ 0 h 5148000"/>
              <a:gd name="connsiteX1" fmla="*/ 4575797 w 4918827"/>
              <a:gd name="connsiteY1" fmla="*/ 0 h 5148000"/>
              <a:gd name="connsiteX2" fmla="*/ 4575797 w 4918827"/>
              <a:gd name="connsiteY2" fmla="*/ 2459215 h 5148000"/>
              <a:gd name="connsiteX3" fmla="*/ 4687052 w 4918827"/>
              <a:gd name="connsiteY3" fmla="*/ 2459215 h 5148000"/>
              <a:gd name="connsiteX4" fmla="*/ 4687052 w 4918827"/>
              <a:gd name="connsiteY4" fmla="*/ 2343327 h 5148000"/>
              <a:gd name="connsiteX5" fmla="*/ 4918827 w 4918827"/>
              <a:gd name="connsiteY5" fmla="*/ 2575102 h 5148000"/>
              <a:gd name="connsiteX6" fmla="*/ 4687052 w 4918827"/>
              <a:gd name="connsiteY6" fmla="*/ 2806877 h 5148000"/>
              <a:gd name="connsiteX7" fmla="*/ 4687052 w 4918827"/>
              <a:gd name="connsiteY7" fmla="*/ 2690990 h 5148000"/>
              <a:gd name="connsiteX8" fmla="*/ 4575797 w 4918827"/>
              <a:gd name="connsiteY8" fmla="*/ 2690990 h 5148000"/>
              <a:gd name="connsiteX9" fmla="*/ 4575797 w 4918827"/>
              <a:gd name="connsiteY9" fmla="*/ 5148000 h 5148000"/>
              <a:gd name="connsiteX10" fmla="*/ 0 w 4918827"/>
              <a:gd name="connsiteY10" fmla="*/ 5148000 h 5148000"/>
              <a:gd name="connsiteX0" fmla="*/ 0 w 5510643"/>
              <a:gd name="connsiteY0" fmla="*/ 0 h 5161604"/>
              <a:gd name="connsiteX1" fmla="*/ 5167613 w 5510643"/>
              <a:gd name="connsiteY1" fmla="*/ 13604 h 5161604"/>
              <a:gd name="connsiteX2" fmla="*/ 5167613 w 5510643"/>
              <a:gd name="connsiteY2" fmla="*/ 2472819 h 5161604"/>
              <a:gd name="connsiteX3" fmla="*/ 5278868 w 5510643"/>
              <a:gd name="connsiteY3" fmla="*/ 2472819 h 5161604"/>
              <a:gd name="connsiteX4" fmla="*/ 5278868 w 5510643"/>
              <a:gd name="connsiteY4" fmla="*/ 2356931 h 5161604"/>
              <a:gd name="connsiteX5" fmla="*/ 5510643 w 5510643"/>
              <a:gd name="connsiteY5" fmla="*/ 2588706 h 5161604"/>
              <a:gd name="connsiteX6" fmla="*/ 5278868 w 5510643"/>
              <a:gd name="connsiteY6" fmla="*/ 2820481 h 5161604"/>
              <a:gd name="connsiteX7" fmla="*/ 5278868 w 5510643"/>
              <a:gd name="connsiteY7" fmla="*/ 2704594 h 5161604"/>
              <a:gd name="connsiteX8" fmla="*/ 5167613 w 5510643"/>
              <a:gd name="connsiteY8" fmla="*/ 2704594 h 5161604"/>
              <a:gd name="connsiteX9" fmla="*/ 5167613 w 5510643"/>
              <a:gd name="connsiteY9" fmla="*/ 5161604 h 5161604"/>
              <a:gd name="connsiteX10" fmla="*/ 591816 w 5510643"/>
              <a:gd name="connsiteY10" fmla="*/ 5161604 h 5161604"/>
              <a:gd name="connsiteX11" fmla="*/ 0 w 5510643"/>
              <a:gd name="connsiteY11" fmla="*/ 0 h 5161604"/>
              <a:gd name="connsiteX0" fmla="*/ 20408 w 5531051"/>
              <a:gd name="connsiteY0" fmla="*/ 0 h 5161604"/>
              <a:gd name="connsiteX1" fmla="*/ 5188021 w 5531051"/>
              <a:gd name="connsiteY1" fmla="*/ 13604 h 5161604"/>
              <a:gd name="connsiteX2" fmla="*/ 5188021 w 5531051"/>
              <a:gd name="connsiteY2" fmla="*/ 2472819 h 5161604"/>
              <a:gd name="connsiteX3" fmla="*/ 5299276 w 5531051"/>
              <a:gd name="connsiteY3" fmla="*/ 2472819 h 5161604"/>
              <a:gd name="connsiteX4" fmla="*/ 5299276 w 5531051"/>
              <a:gd name="connsiteY4" fmla="*/ 2356931 h 5161604"/>
              <a:gd name="connsiteX5" fmla="*/ 5531051 w 5531051"/>
              <a:gd name="connsiteY5" fmla="*/ 2588706 h 5161604"/>
              <a:gd name="connsiteX6" fmla="*/ 5299276 w 5531051"/>
              <a:gd name="connsiteY6" fmla="*/ 2820481 h 5161604"/>
              <a:gd name="connsiteX7" fmla="*/ 5299276 w 5531051"/>
              <a:gd name="connsiteY7" fmla="*/ 2704594 h 5161604"/>
              <a:gd name="connsiteX8" fmla="*/ 5188021 w 5531051"/>
              <a:gd name="connsiteY8" fmla="*/ 2704594 h 5161604"/>
              <a:gd name="connsiteX9" fmla="*/ 5188021 w 5531051"/>
              <a:gd name="connsiteY9" fmla="*/ 5161604 h 5161604"/>
              <a:gd name="connsiteX10" fmla="*/ 0 w 5531051"/>
              <a:gd name="connsiteY10" fmla="*/ 5148000 h 5161604"/>
              <a:gd name="connsiteX11" fmla="*/ 20408 w 5531051"/>
              <a:gd name="connsiteY11" fmla="*/ 0 h 5161604"/>
              <a:gd name="connsiteX0" fmla="*/ 20408 w 5531051"/>
              <a:gd name="connsiteY0" fmla="*/ 0 h 5161604"/>
              <a:gd name="connsiteX1" fmla="*/ 5188021 w 5531051"/>
              <a:gd name="connsiteY1" fmla="*/ 13604 h 5161604"/>
              <a:gd name="connsiteX2" fmla="*/ 5188021 w 5531051"/>
              <a:gd name="connsiteY2" fmla="*/ 2472819 h 5161604"/>
              <a:gd name="connsiteX3" fmla="*/ 5299276 w 5531051"/>
              <a:gd name="connsiteY3" fmla="*/ 2472819 h 5161604"/>
              <a:gd name="connsiteX4" fmla="*/ 5299276 w 5531051"/>
              <a:gd name="connsiteY4" fmla="*/ 2356931 h 5161604"/>
              <a:gd name="connsiteX5" fmla="*/ 5531051 w 5531051"/>
              <a:gd name="connsiteY5" fmla="*/ 2588706 h 5161604"/>
              <a:gd name="connsiteX6" fmla="*/ 5299276 w 5531051"/>
              <a:gd name="connsiteY6" fmla="*/ 2820481 h 5161604"/>
              <a:gd name="connsiteX7" fmla="*/ 5299276 w 5531051"/>
              <a:gd name="connsiteY7" fmla="*/ 2704594 h 5161604"/>
              <a:gd name="connsiteX8" fmla="*/ 5188021 w 5531051"/>
              <a:gd name="connsiteY8" fmla="*/ 2704594 h 5161604"/>
              <a:gd name="connsiteX9" fmla="*/ 5188021 w 5531051"/>
              <a:gd name="connsiteY9" fmla="*/ 5161604 h 5161604"/>
              <a:gd name="connsiteX10" fmla="*/ 0 w 5531051"/>
              <a:gd name="connsiteY10" fmla="*/ 5158095 h 5161604"/>
              <a:gd name="connsiteX11" fmla="*/ 20408 w 5531051"/>
              <a:gd name="connsiteY11" fmla="*/ 0 h 516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1051" h="5161604">
                <a:moveTo>
                  <a:pt x="20408" y="0"/>
                </a:moveTo>
                <a:lnTo>
                  <a:pt x="5188021" y="13604"/>
                </a:lnTo>
                <a:lnTo>
                  <a:pt x="5188021" y="2472819"/>
                </a:lnTo>
                <a:lnTo>
                  <a:pt x="5299276" y="2472819"/>
                </a:lnTo>
                <a:lnTo>
                  <a:pt x="5299276" y="2356931"/>
                </a:lnTo>
                <a:lnTo>
                  <a:pt x="5531051" y="2588706"/>
                </a:lnTo>
                <a:lnTo>
                  <a:pt x="5299276" y="2820481"/>
                </a:lnTo>
                <a:lnTo>
                  <a:pt x="5299276" y="2704594"/>
                </a:lnTo>
                <a:lnTo>
                  <a:pt x="5188021" y="2704594"/>
                </a:lnTo>
                <a:lnTo>
                  <a:pt x="5188021" y="5161604"/>
                </a:lnTo>
                <a:lnTo>
                  <a:pt x="0" y="5158095"/>
                </a:lnTo>
                <a:cubicBezTo>
                  <a:pt x="0" y="3442095"/>
                  <a:pt x="20408" y="1716000"/>
                  <a:pt x="20408" y="0"/>
                </a:cubicBezTo>
                <a:close/>
              </a:path>
            </a:pathLst>
          </a:custGeom>
          <a:solidFill>
            <a:schemeClr val="bg2"/>
          </a:solidFill>
        </p:spPr>
        <p:txBody>
          <a:bodyPr wrap="square">
            <a:noAutofit/>
          </a:bodyPr>
          <a:lstStyle/>
          <a:p>
            <a:r>
              <a:rPr lang="sv-SE" dirty="0"/>
              <a:t>Klicka på ikonen för att lägga till en bild</a:t>
            </a:r>
          </a:p>
        </p:txBody>
      </p:sp>
      <p:sp>
        <p:nvSpPr>
          <p:cNvPr id="13" name="Rubrik 1">
            <a:extLst>
              <a:ext uri="{FF2B5EF4-FFF2-40B4-BE49-F238E27FC236}">
                <a16:creationId xmlns:a16="http://schemas.microsoft.com/office/drawing/2014/main" id="{43FCFCD9-34FF-4FDA-96C5-3305E7E15F1E}"/>
              </a:ext>
            </a:extLst>
          </p:cNvPr>
          <p:cNvSpPr txBox="1">
            <a:spLocks/>
          </p:cNvSpPr>
          <p:nvPr userDrawn="1"/>
        </p:nvSpPr>
        <p:spPr>
          <a:xfrm>
            <a:off x="6923527" y="913729"/>
            <a:ext cx="4509576" cy="693572"/>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b="0" i="0" kern="1200">
                <a:solidFill>
                  <a:schemeClr val="bg1"/>
                </a:solidFill>
                <a:latin typeface="+mj-lt"/>
                <a:ea typeface="+mj-ea"/>
                <a:cs typeface="+mj-cs"/>
              </a:defRPr>
            </a:lvl1pPr>
          </a:lstStyle>
          <a:p>
            <a:r>
              <a:rPr lang="sv-SE" sz="3600" dirty="0">
                <a:solidFill>
                  <a:schemeClr val="bg1"/>
                </a:solidFill>
              </a:rPr>
              <a:t>Klicka här för att</a:t>
            </a:r>
          </a:p>
          <a:p>
            <a:r>
              <a:rPr lang="sv-SE" sz="3600" dirty="0">
                <a:solidFill>
                  <a:schemeClr val="bg1"/>
                </a:solidFill>
              </a:rPr>
              <a:t>ändra format</a:t>
            </a:r>
          </a:p>
        </p:txBody>
      </p:sp>
      <p:sp>
        <p:nvSpPr>
          <p:cNvPr id="15" name="Platshållare för text 14"/>
          <p:cNvSpPr>
            <a:spLocks noGrp="1"/>
          </p:cNvSpPr>
          <p:nvPr>
            <p:ph type="body" sz="quarter" idx="16"/>
          </p:nvPr>
        </p:nvSpPr>
        <p:spPr>
          <a:xfrm>
            <a:off x="6935843" y="1781174"/>
            <a:ext cx="4497039" cy="402327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6846246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vsnittsrubrik 1">
    <p:spTree>
      <p:nvGrpSpPr>
        <p:cNvPr id="1" name=""/>
        <p:cNvGrpSpPr/>
        <p:nvPr/>
      </p:nvGrpSpPr>
      <p:grpSpPr>
        <a:xfrm>
          <a:off x="0" y="0"/>
          <a:ext cx="0" cy="0"/>
          <a:chOff x="0" y="0"/>
          <a:chExt cx="0" cy="0"/>
        </a:xfrm>
      </p:grpSpPr>
      <p:sp>
        <p:nvSpPr>
          <p:cNvPr id="6" name="Platshållare för bild 52">
            <a:extLst>
              <a:ext uri="{FF2B5EF4-FFF2-40B4-BE49-F238E27FC236}">
                <a16:creationId xmlns:a16="http://schemas.microsoft.com/office/drawing/2014/main" id="{088A1427-8D86-41A4-8311-F4EA0FF4B8AD}"/>
              </a:ext>
            </a:extLst>
          </p:cNvPr>
          <p:cNvSpPr>
            <a:spLocks noGrp="1"/>
          </p:cNvSpPr>
          <p:nvPr>
            <p:ph type="pic" sz="quarter" idx="10"/>
          </p:nvPr>
        </p:nvSpPr>
        <p:spPr>
          <a:xfrm>
            <a:off x="5876013" y="-13941"/>
            <a:ext cx="6329239" cy="6871941"/>
          </a:xfrm>
          <a:custGeom>
            <a:avLst/>
            <a:gdLst>
              <a:gd name="connsiteX0" fmla="*/ 1429676 w 6329239"/>
              <a:gd name="connsiteY0" fmla="*/ 1664234 h 6871941"/>
              <a:gd name="connsiteX1" fmla="*/ 1429676 w 6329239"/>
              <a:gd name="connsiteY1" fmla="*/ 6871941 h 6871941"/>
              <a:gd name="connsiteX2" fmla="*/ 0 w 6329239"/>
              <a:gd name="connsiteY2" fmla="*/ 6871941 h 6871941"/>
              <a:gd name="connsiteX3" fmla="*/ 0 w 6329239"/>
              <a:gd name="connsiteY3" fmla="*/ 2789546 h 6871941"/>
              <a:gd name="connsiteX4" fmla="*/ 457943 w 6329239"/>
              <a:gd name="connsiteY4" fmla="*/ 2420957 h 6871941"/>
              <a:gd name="connsiteX5" fmla="*/ 6322243 w 6329239"/>
              <a:gd name="connsiteY5" fmla="*/ 0 h 6871941"/>
              <a:gd name="connsiteX6" fmla="*/ 6329239 w 6329239"/>
              <a:gd name="connsiteY6" fmla="*/ 0 h 6871941"/>
              <a:gd name="connsiteX7" fmla="*/ 6329239 w 6329239"/>
              <a:gd name="connsiteY7" fmla="*/ 6871941 h 6871941"/>
              <a:gd name="connsiteX8" fmla="*/ 6325056 w 6329239"/>
              <a:gd name="connsiteY8" fmla="*/ 6871941 h 6871941"/>
              <a:gd name="connsiteX9" fmla="*/ 6250227 w 6329239"/>
              <a:gd name="connsiteY9" fmla="*/ 6871941 h 6871941"/>
              <a:gd name="connsiteX10" fmla="*/ 6200715 w 6329239"/>
              <a:gd name="connsiteY10" fmla="*/ 6790830 h 6871941"/>
              <a:gd name="connsiteX11" fmla="*/ 3378578 w 6329239"/>
              <a:gd name="connsiteY11" fmla="*/ 2356738 h 6871941"/>
              <a:gd name="connsiteX12" fmla="*/ 3293059 w 6329239"/>
              <a:gd name="connsiteY12" fmla="*/ 2311676 h 6871941"/>
              <a:gd name="connsiteX13" fmla="*/ 3194036 w 6329239"/>
              <a:gd name="connsiteY13" fmla="*/ 2410812 h 6871941"/>
              <a:gd name="connsiteX14" fmla="*/ 3194036 w 6329239"/>
              <a:gd name="connsiteY14" fmla="*/ 6696200 h 6871941"/>
              <a:gd name="connsiteX15" fmla="*/ 3194036 w 6329239"/>
              <a:gd name="connsiteY15" fmla="*/ 6871941 h 6871941"/>
              <a:gd name="connsiteX16" fmla="*/ 1812224 w 6329239"/>
              <a:gd name="connsiteY16" fmla="*/ 6871941 h 6871941"/>
              <a:gd name="connsiteX17" fmla="*/ 1812224 w 6329239"/>
              <a:gd name="connsiteY17" fmla="*/ 1396919 h 6871941"/>
              <a:gd name="connsiteX18" fmla="*/ 3536113 w 6329239"/>
              <a:gd name="connsiteY18" fmla="*/ 27037 h 6871941"/>
              <a:gd name="connsiteX19" fmla="*/ 6137701 w 6329239"/>
              <a:gd name="connsiteY19" fmla="*/ 4123165 h 6871941"/>
              <a:gd name="connsiteX20" fmla="*/ 6223221 w 6329239"/>
              <a:gd name="connsiteY20" fmla="*/ 4163720 h 6871941"/>
              <a:gd name="connsiteX21" fmla="*/ 6322243 w 6329239"/>
              <a:gd name="connsiteY21" fmla="*/ 4064584 h 6871941"/>
              <a:gd name="connsiteX22" fmla="*/ 6322243 w 6329239"/>
              <a:gd name="connsiteY22" fmla="*/ 0 h 68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29239" h="6871941">
                <a:moveTo>
                  <a:pt x="1429676" y="1664234"/>
                </a:moveTo>
                <a:lnTo>
                  <a:pt x="1429676" y="6871941"/>
                </a:lnTo>
                <a:lnTo>
                  <a:pt x="0" y="6871941"/>
                </a:lnTo>
                <a:lnTo>
                  <a:pt x="0" y="2789546"/>
                </a:lnTo>
                <a:lnTo>
                  <a:pt x="457943" y="2420957"/>
                </a:lnTo>
                <a:close/>
                <a:moveTo>
                  <a:pt x="6322243" y="0"/>
                </a:moveTo>
                <a:lnTo>
                  <a:pt x="6329239" y="0"/>
                </a:lnTo>
                <a:lnTo>
                  <a:pt x="6329239" y="6871941"/>
                </a:lnTo>
                <a:lnTo>
                  <a:pt x="6325056" y="6871941"/>
                </a:lnTo>
                <a:cubicBezTo>
                  <a:pt x="6314366" y="6871941"/>
                  <a:pt x="6292987" y="6871941"/>
                  <a:pt x="6250227" y="6871941"/>
                </a:cubicBezTo>
                <a:cubicBezTo>
                  <a:pt x="6250227" y="6871941"/>
                  <a:pt x="6214219" y="6813361"/>
                  <a:pt x="6200715" y="6790830"/>
                </a:cubicBezTo>
                <a:cubicBezTo>
                  <a:pt x="6200715" y="6790830"/>
                  <a:pt x="6200715" y="6790830"/>
                  <a:pt x="3378578" y="2356738"/>
                </a:cubicBezTo>
                <a:cubicBezTo>
                  <a:pt x="3365075" y="2329701"/>
                  <a:pt x="3329067" y="2311676"/>
                  <a:pt x="3293059" y="2311676"/>
                </a:cubicBezTo>
                <a:cubicBezTo>
                  <a:pt x="3239046" y="2311676"/>
                  <a:pt x="3194036" y="2356738"/>
                  <a:pt x="3194036" y="2410812"/>
                </a:cubicBezTo>
                <a:cubicBezTo>
                  <a:pt x="3194036" y="2410812"/>
                  <a:pt x="3194036" y="2410812"/>
                  <a:pt x="3194036" y="6696200"/>
                </a:cubicBezTo>
                <a:cubicBezTo>
                  <a:pt x="3194036" y="6696200"/>
                  <a:pt x="3194036" y="6696200"/>
                  <a:pt x="3194036" y="6871941"/>
                </a:cubicBezTo>
                <a:cubicBezTo>
                  <a:pt x="3194036" y="6871941"/>
                  <a:pt x="3194036" y="6871941"/>
                  <a:pt x="1812224" y="6871941"/>
                </a:cubicBezTo>
                <a:cubicBezTo>
                  <a:pt x="1812224" y="6871941"/>
                  <a:pt x="1812224" y="6871941"/>
                  <a:pt x="1812224" y="1396919"/>
                </a:cubicBezTo>
                <a:cubicBezTo>
                  <a:pt x="1812224" y="1396919"/>
                  <a:pt x="1812224" y="1396919"/>
                  <a:pt x="3536113" y="27037"/>
                </a:cubicBezTo>
                <a:cubicBezTo>
                  <a:pt x="3536113" y="27037"/>
                  <a:pt x="3536113" y="27037"/>
                  <a:pt x="6137701" y="4123165"/>
                </a:cubicBezTo>
                <a:cubicBezTo>
                  <a:pt x="6155705" y="4150202"/>
                  <a:pt x="6187213" y="4163720"/>
                  <a:pt x="6223221" y="4163720"/>
                </a:cubicBezTo>
                <a:cubicBezTo>
                  <a:pt x="6277233" y="4163720"/>
                  <a:pt x="6322243" y="4118659"/>
                  <a:pt x="6322243" y="4064584"/>
                </a:cubicBezTo>
                <a:cubicBezTo>
                  <a:pt x="6322243" y="4064584"/>
                  <a:pt x="6322243" y="0"/>
                  <a:pt x="6322243" y="0"/>
                </a:cubicBezTo>
                <a:close/>
              </a:path>
            </a:pathLst>
          </a:custGeom>
          <a:solidFill>
            <a:schemeClr val="bg2"/>
          </a:solidFill>
        </p:spPr>
        <p:txBody>
          <a:bodyPr wrap="square">
            <a:noAutofit/>
          </a:bodyPr>
          <a:lstStyle/>
          <a:p>
            <a:r>
              <a:rPr lang="sv-SE"/>
              <a:t>Klicka på ikonen för att lägga till en bild</a:t>
            </a:r>
            <a:endParaRPr lang="sv-SE" dirty="0"/>
          </a:p>
        </p:txBody>
      </p:sp>
      <p:sp>
        <p:nvSpPr>
          <p:cNvPr id="7" name="Rubrik 6">
            <a:extLst>
              <a:ext uri="{FF2B5EF4-FFF2-40B4-BE49-F238E27FC236}">
                <a16:creationId xmlns:a16="http://schemas.microsoft.com/office/drawing/2014/main" id="{6E1DCE04-1F3F-4D21-B1EB-F4B2AB318357}"/>
              </a:ext>
            </a:extLst>
          </p:cNvPr>
          <p:cNvSpPr>
            <a:spLocks noGrp="1"/>
          </p:cNvSpPr>
          <p:nvPr>
            <p:ph type="title"/>
          </p:nvPr>
        </p:nvSpPr>
        <p:spPr>
          <a:xfrm>
            <a:off x="757238" y="2602438"/>
            <a:ext cx="5050294" cy="1920526"/>
          </a:xfrm>
        </p:spPr>
        <p:txBody>
          <a:bodyPr>
            <a:spAutoFit/>
          </a:bodyPr>
          <a:lstStyle>
            <a:lvl1pPr algn="l">
              <a:defRPr sz="4400" b="0">
                <a:solidFill>
                  <a:schemeClr val="tx1"/>
                </a:solidFill>
              </a:defRPr>
            </a:lvl1pPr>
          </a:lstStyle>
          <a:p>
            <a:r>
              <a:rPr lang="sv-SE"/>
              <a:t>Klicka här för att ändra mall för rubrikformat</a:t>
            </a:r>
            <a:endParaRPr lang="sv-SE" dirty="0"/>
          </a:p>
        </p:txBody>
      </p:sp>
      <p:sp>
        <p:nvSpPr>
          <p:cNvPr id="9" name="Platshållare för text 8">
            <a:extLst>
              <a:ext uri="{FF2B5EF4-FFF2-40B4-BE49-F238E27FC236}">
                <a16:creationId xmlns:a16="http://schemas.microsoft.com/office/drawing/2014/main" id="{F87796B5-4061-4547-83A3-B497516B53D2}"/>
              </a:ext>
            </a:extLst>
          </p:cNvPr>
          <p:cNvSpPr>
            <a:spLocks noGrp="1"/>
          </p:cNvSpPr>
          <p:nvPr>
            <p:ph type="body" sz="quarter" idx="11"/>
          </p:nvPr>
        </p:nvSpPr>
        <p:spPr>
          <a:xfrm>
            <a:off x="757238" y="4610194"/>
            <a:ext cx="5049837" cy="123983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Tree>
    <p:extLst>
      <p:ext uri="{BB962C8B-B14F-4D97-AF65-F5344CB8AC3E}">
        <p14:creationId xmlns:p14="http://schemas.microsoft.com/office/powerpoint/2010/main" val="3008283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F9867A3-AE39-4DA6-AB96-B6D06BABCA0C}"/>
              </a:ext>
            </a:extLst>
          </p:cNvPr>
          <p:cNvSpPr>
            <a:spLocks noGrp="1"/>
          </p:cNvSpPr>
          <p:nvPr>
            <p:ph sz="half" idx="1"/>
          </p:nvPr>
        </p:nvSpPr>
        <p:spPr>
          <a:xfrm>
            <a:off x="757238" y="1628775"/>
            <a:ext cx="5232400" cy="441642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F1C8DB87-B91E-4768-AB28-5CA1429F5174}"/>
              </a:ext>
            </a:extLst>
          </p:cNvPr>
          <p:cNvSpPr>
            <a:spLocks noGrp="1"/>
          </p:cNvSpPr>
          <p:nvPr>
            <p:ph type="title"/>
          </p:nvPr>
        </p:nvSpPr>
        <p:spPr/>
        <p:txBody>
          <a:bodyPr/>
          <a:lstStyle/>
          <a:p>
            <a:r>
              <a:rPr lang="sv-SE"/>
              <a:t>Klicka här för att ändra mall för rubrikformat</a:t>
            </a:r>
          </a:p>
        </p:txBody>
      </p:sp>
      <p:sp>
        <p:nvSpPr>
          <p:cNvPr id="5" name="Platshållare för datum 4">
            <a:extLst>
              <a:ext uri="{FF2B5EF4-FFF2-40B4-BE49-F238E27FC236}">
                <a16:creationId xmlns:a16="http://schemas.microsoft.com/office/drawing/2014/main" id="{8F006E6D-F9B4-4430-AE66-E87AAD04AF52}"/>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6" name="Platshållare för sidfot 5">
            <a:extLst>
              <a:ext uri="{FF2B5EF4-FFF2-40B4-BE49-F238E27FC236}">
                <a16:creationId xmlns:a16="http://schemas.microsoft.com/office/drawing/2014/main" id="{40FD3059-12CE-4C60-9006-2DCA399822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3555A48-BFBB-4CE7-9E11-7B22A5E86FEE}"/>
              </a:ext>
            </a:extLst>
          </p:cNvPr>
          <p:cNvSpPr>
            <a:spLocks noGrp="1"/>
          </p:cNvSpPr>
          <p:nvPr>
            <p:ph type="sldNum" sz="quarter" idx="12"/>
          </p:nvPr>
        </p:nvSpPr>
        <p:spPr/>
        <p:txBody>
          <a:bodyPr/>
          <a:lstStyle/>
          <a:p>
            <a:fld id="{FC9C5FC7-4EC0-454A-870C-F4B0E4111A49}" type="slidenum">
              <a:rPr lang="sv-SE" smtClean="0"/>
              <a:t>‹#›</a:t>
            </a:fld>
            <a:endParaRPr lang="sv-SE"/>
          </a:p>
        </p:txBody>
      </p:sp>
      <p:sp>
        <p:nvSpPr>
          <p:cNvPr id="10" name="Platshållare för innehåll 2">
            <a:extLst>
              <a:ext uri="{FF2B5EF4-FFF2-40B4-BE49-F238E27FC236}">
                <a16:creationId xmlns:a16="http://schemas.microsoft.com/office/drawing/2014/main" id="{922A2708-6782-4E39-A085-70463FE7908A}"/>
              </a:ext>
            </a:extLst>
          </p:cNvPr>
          <p:cNvSpPr>
            <a:spLocks noGrp="1"/>
          </p:cNvSpPr>
          <p:nvPr>
            <p:ph sz="half" idx="13"/>
          </p:nvPr>
        </p:nvSpPr>
        <p:spPr>
          <a:xfrm>
            <a:off x="6219825" y="1628775"/>
            <a:ext cx="5232400" cy="441642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60191194"/>
      </p:ext>
    </p:extLst>
  </p:cSld>
  <p:clrMapOvr>
    <a:masterClrMapping/>
  </p:clrMapOvr>
  <p:extLst>
    <p:ext uri="{DCECCB84-F9BA-43D5-87BE-67443E8EF086}">
      <p15:sldGuideLst xmlns:p15="http://schemas.microsoft.com/office/powerpoint/2012/main">
        <p15:guide id="1" pos="3840">
          <p15:clr>
            <a:srgbClr val="FBAE40"/>
          </p15:clr>
        </p15:guide>
        <p15:guide id="2" pos="3773">
          <p15:clr>
            <a:srgbClr val="FBAE40"/>
          </p15:clr>
        </p15:guide>
        <p15:guide id="3" pos="390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ehåll + BIld med klippt hörn">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F9867A3-AE39-4DA6-AB96-B6D06BABCA0C}"/>
              </a:ext>
            </a:extLst>
          </p:cNvPr>
          <p:cNvSpPr>
            <a:spLocks noGrp="1"/>
          </p:cNvSpPr>
          <p:nvPr>
            <p:ph sz="half" idx="1"/>
          </p:nvPr>
        </p:nvSpPr>
        <p:spPr>
          <a:xfrm>
            <a:off x="757237" y="1628775"/>
            <a:ext cx="6776623" cy="44164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F1C8DB87-B91E-4768-AB28-5CA1429F5174}"/>
              </a:ext>
            </a:extLst>
          </p:cNvPr>
          <p:cNvSpPr>
            <a:spLocks noGrp="1"/>
          </p:cNvSpPr>
          <p:nvPr>
            <p:ph type="title"/>
          </p:nvPr>
        </p:nvSpPr>
        <p:spPr/>
        <p:txBody>
          <a:bodyPr/>
          <a:lstStyle/>
          <a:p>
            <a:r>
              <a:rPr lang="sv-SE"/>
              <a:t>Klicka här för att ändra format</a:t>
            </a:r>
          </a:p>
        </p:txBody>
      </p:sp>
      <p:sp>
        <p:nvSpPr>
          <p:cNvPr id="5" name="Platshållare för datum 4">
            <a:extLst>
              <a:ext uri="{FF2B5EF4-FFF2-40B4-BE49-F238E27FC236}">
                <a16:creationId xmlns:a16="http://schemas.microsoft.com/office/drawing/2014/main" id="{8F006E6D-F9B4-4430-AE66-E87AAD04AF52}"/>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6" name="Platshållare för sidfot 5">
            <a:extLst>
              <a:ext uri="{FF2B5EF4-FFF2-40B4-BE49-F238E27FC236}">
                <a16:creationId xmlns:a16="http://schemas.microsoft.com/office/drawing/2014/main" id="{40FD3059-12CE-4C60-9006-2DCA399822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3555A48-BFBB-4CE7-9E11-7B22A5E86FEE}"/>
              </a:ext>
            </a:extLst>
          </p:cNvPr>
          <p:cNvSpPr>
            <a:spLocks noGrp="1"/>
          </p:cNvSpPr>
          <p:nvPr>
            <p:ph type="sldNum" sz="quarter" idx="12"/>
          </p:nvPr>
        </p:nvSpPr>
        <p:spPr/>
        <p:txBody>
          <a:bodyPr/>
          <a:lstStyle/>
          <a:p>
            <a:fld id="{FC9C5FC7-4EC0-454A-870C-F4B0E4111A49}" type="slidenum">
              <a:rPr lang="sv-SE" smtClean="0"/>
              <a:t>‹#›</a:t>
            </a:fld>
            <a:endParaRPr lang="sv-SE"/>
          </a:p>
        </p:txBody>
      </p:sp>
      <p:sp>
        <p:nvSpPr>
          <p:cNvPr id="9" name="Platshållare för text 13"/>
          <p:cNvSpPr>
            <a:spLocks noGrp="1"/>
          </p:cNvSpPr>
          <p:nvPr>
            <p:ph type="body" sz="quarter" idx="15" hasCustomPrompt="1"/>
          </p:nvPr>
        </p:nvSpPr>
        <p:spPr>
          <a:xfrm>
            <a:off x="7977809" y="3247761"/>
            <a:ext cx="3463670" cy="2797439"/>
          </a:xfrm>
          <a:custGeom>
            <a:avLst/>
            <a:gdLst>
              <a:gd name="connsiteX0" fmla="*/ 2928936 w 2928936"/>
              <a:gd name="connsiteY0" fmla="*/ 0 h 2365562"/>
              <a:gd name="connsiteX1" fmla="*/ 2928936 w 2928936"/>
              <a:gd name="connsiteY1" fmla="*/ 2365562 h 2365562"/>
              <a:gd name="connsiteX2" fmla="*/ 0 w 2928936"/>
              <a:gd name="connsiteY2" fmla="*/ 2365562 h 2365562"/>
              <a:gd name="connsiteX3" fmla="*/ 0 w 2928936"/>
              <a:gd name="connsiteY3" fmla="*/ 2352092 h 2365562"/>
            </a:gdLst>
            <a:ahLst/>
            <a:cxnLst>
              <a:cxn ang="0">
                <a:pos x="connsiteX0" y="connsiteY0"/>
              </a:cxn>
              <a:cxn ang="0">
                <a:pos x="connsiteX1" y="connsiteY1"/>
              </a:cxn>
              <a:cxn ang="0">
                <a:pos x="connsiteX2" y="connsiteY2"/>
              </a:cxn>
              <a:cxn ang="0">
                <a:pos x="connsiteX3" y="connsiteY3"/>
              </a:cxn>
            </a:cxnLst>
            <a:rect l="l" t="t" r="r" b="b"/>
            <a:pathLst>
              <a:path w="2928936" h="2365562">
                <a:moveTo>
                  <a:pt x="2928936" y="0"/>
                </a:moveTo>
                <a:lnTo>
                  <a:pt x="2928936" y="2365562"/>
                </a:lnTo>
                <a:lnTo>
                  <a:pt x="0" y="2365562"/>
                </a:lnTo>
                <a:lnTo>
                  <a:pt x="0" y="2352092"/>
                </a:lnTo>
                <a:close/>
              </a:path>
            </a:pathLst>
          </a:custGeom>
          <a:noFill/>
          <a:ln w="3175">
            <a:noFill/>
          </a:ln>
        </p:spPr>
        <p:txBody>
          <a:bodyPr wrap="square" rIns="72000" bIns="72000" anchor="b">
            <a:noAutofit/>
          </a:bodyPr>
          <a:lstStyle>
            <a:lvl1pPr marL="0" indent="0" algn="r">
              <a:buNone/>
              <a:defRPr sz="1200">
                <a:solidFill>
                  <a:schemeClr val="bg1"/>
                </a:solidFill>
              </a:defRPr>
            </a:lvl1pPr>
          </a:lstStyle>
          <a:p>
            <a:pPr lvl="0"/>
            <a:r>
              <a:rPr lang="sv-SE" dirty="0"/>
              <a:t>Bildtext</a:t>
            </a:r>
          </a:p>
        </p:txBody>
      </p:sp>
      <p:sp>
        <p:nvSpPr>
          <p:cNvPr id="10" name="Platshållare för bild 15"/>
          <p:cNvSpPr>
            <a:spLocks noGrp="1"/>
          </p:cNvSpPr>
          <p:nvPr>
            <p:ph type="pic" sz="quarter" idx="13"/>
          </p:nvPr>
        </p:nvSpPr>
        <p:spPr>
          <a:xfrm>
            <a:off x="7977809" y="1607195"/>
            <a:ext cx="3463672" cy="4438005"/>
          </a:xfrm>
          <a:custGeom>
            <a:avLst/>
            <a:gdLst>
              <a:gd name="connsiteX0" fmla="*/ 0 w 2928938"/>
              <a:gd name="connsiteY0" fmla="*/ 0 h 3739380"/>
              <a:gd name="connsiteX1" fmla="*/ 2928938 w 2928938"/>
              <a:gd name="connsiteY1" fmla="*/ 0 h 3739380"/>
              <a:gd name="connsiteX2" fmla="*/ 2928938 w 2928938"/>
              <a:gd name="connsiteY2" fmla="*/ 2887726 h 3739380"/>
              <a:gd name="connsiteX3" fmla="*/ 1874456 w 2928938"/>
              <a:gd name="connsiteY3" fmla="*/ 3739380 h 3739380"/>
              <a:gd name="connsiteX4" fmla="*/ 0 w 2928938"/>
              <a:gd name="connsiteY4" fmla="*/ 3739380 h 3739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938" h="3739380">
                <a:moveTo>
                  <a:pt x="0" y="0"/>
                </a:moveTo>
                <a:lnTo>
                  <a:pt x="2928938" y="0"/>
                </a:lnTo>
                <a:lnTo>
                  <a:pt x="2928938" y="2887726"/>
                </a:lnTo>
                <a:lnTo>
                  <a:pt x="1874456" y="3739380"/>
                </a:lnTo>
                <a:lnTo>
                  <a:pt x="0" y="3739380"/>
                </a:lnTo>
                <a:close/>
              </a:path>
            </a:pathLst>
          </a:custGeom>
          <a:ln w="3175">
            <a:noFill/>
          </a:ln>
        </p:spPr>
        <p:txBody>
          <a:bodyPr wrap="square">
            <a:noAutofit/>
          </a:bodyPr>
          <a:lstStyle>
            <a:lvl1pPr>
              <a:defRPr>
                <a:solidFill>
                  <a:schemeClr val="bg1"/>
                </a:solidFill>
              </a:defRPr>
            </a:lvl1pPr>
          </a:lstStyle>
          <a:p>
            <a:r>
              <a:rPr lang="sv-SE" dirty="0"/>
              <a:t>Klicka på ikonen för att lägga till en bild</a:t>
            </a:r>
          </a:p>
        </p:txBody>
      </p:sp>
    </p:spTree>
    <p:extLst>
      <p:ext uri="{BB962C8B-B14F-4D97-AF65-F5344CB8AC3E}">
        <p14:creationId xmlns:p14="http://schemas.microsoft.com/office/powerpoint/2010/main" val="4264857383"/>
      </p:ext>
    </p:extLst>
  </p:cSld>
  <p:clrMapOvr>
    <a:masterClrMapping/>
  </p:clrMapOvr>
  <p:extLst>
    <p:ext uri="{DCECCB84-F9BA-43D5-87BE-67443E8EF086}">
      <p15:sldGuideLst xmlns:p15="http://schemas.microsoft.com/office/powerpoint/2012/main">
        <p15:guide id="1" pos="3840">
          <p15:clr>
            <a:srgbClr val="FBAE40"/>
          </p15:clr>
        </p15:guide>
        <p15:guide id="2" pos="3773">
          <p15:clr>
            <a:srgbClr val="FBAE40"/>
          </p15:clr>
        </p15:guide>
        <p15:guide id="3" pos="390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delar">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703B59E3-3337-4B0F-AC55-9988E1D6BA58}"/>
              </a:ext>
            </a:extLst>
          </p:cNvPr>
          <p:cNvSpPr>
            <a:spLocks noGrp="1"/>
          </p:cNvSpPr>
          <p:nvPr>
            <p:ph sz="half" idx="15"/>
          </p:nvPr>
        </p:nvSpPr>
        <p:spPr>
          <a:xfrm>
            <a:off x="8059386" y="1628775"/>
            <a:ext cx="3420779" cy="441642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D0C6BDD1-C154-4ED5-8E7B-583C6EC1E8BB}"/>
              </a:ext>
            </a:extLst>
          </p:cNvPr>
          <p:cNvSpPr>
            <a:spLocks noGrp="1"/>
          </p:cNvSpPr>
          <p:nvPr>
            <p:ph sz="half" idx="14"/>
          </p:nvPr>
        </p:nvSpPr>
        <p:spPr>
          <a:xfrm>
            <a:off x="4404049" y="1628775"/>
            <a:ext cx="3420779" cy="441642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2">
            <a:extLst>
              <a:ext uri="{FF2B5EF4-FFF2-40B4-BE49-F238E27FC236}">
                <a16:creationId xmlns:a16="http://schemas.microsoft.com/office/drawing/2014/main" id="{DF9867A3-AE39-4DA6-AB96-B6D06BABCA0C}"/>
              </a:ext>
            </a:extLst>
          </p:cNvPr>
          <p:cNvSpPr>
            <a:spLocks noGrp="1"/>
          </p:cNvSpPr>
          <p:nvPr>
            <p:ph sz="half" idx="1"/>
          </p:nvPr>
        </p:nvSpPr>
        <p:spPr>
          <a:xfrm>
            <a:off x="758835" y="1628775"/>
            <a:ext cx="3420779" cy="441642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F1C8DB87-B91E-4768-AB28-5CA1429F5174}"/>
              </a:ext>
            </a:extLst>
          </p:cNvPr>
          <p:cNvSpPr>
            <a:spLocks noGrp="1"/>
          </p:cNvSpPr>
          <p:nvPr>
            <p:ph type="title"/>
          </p:nvPr>
        </p:nvSpPr>
        <p:spPr/>
        <p:txBody>
          <a:bodyPr/>
          <a:lstStyle/>
          <a:p>
            <a:r>
              <a:rPr lang="sv-SE"/>
              <a:t>Klicka här för att ändra mall för rubrikformat</a:t>
            </a:r>
          </a:p>
        </p:txBody>
      </p:sp>
      <p:sp>
        <p:nvSpPr>
          <p:cNvPr id="5" name="Platshållare för datum 4">
            <a:extLst>
              <a:ext uri="{FF2B5EF4-FFF2-40B4-BE49-F238E27FC236}">
                <a16:creationId xmlns:a16="http://schemas.microsoft.com/office/drawing/2014/main" id="{8F006E6D-F9B4-4430-AE66-E87AAD04AF52}"/>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6" name="Platshållare för sidfot 5">
            <a:extLst>
              <a:ext uri="{FF2B5EF4-FFF2-40B4-BE49-F238E27FC236}">
                <a16:creationId xmlns:a16="http://schemas.microsoft.com/office/drawing/2014/main" id="{40FD3059-12CE-4C60-9006-2DCA399822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3555A48-BFBB-4CE7-9E11-7B22A5E86FEE}"/>
              </a:ext>
            </a:extLst>
          </p:cNvPr>
          <p:cNvSpPr>
            <a:spLocks noGrp="1"/>
          </p:cNvSpPr>
          <p:nvPr>
            <p:ph type="sldNum" sz="quarter" idx="12"/>
          </p:nvPr>
        </p:nvSpPr>
        <p:spPr/>
        <p:txBody>
          <a:bodyPr/>
          <a:lstStyle/>
          <a:p>
            <a:fld id="{FC9C5FC7-4EC0-454A-870C-F4B0E4111A49}" type="slidenum">
              <a:rPr lang="sv-SE" smtClean="0"/>
              <a:t>‹#›</a:t>
            </a:fld>
            <a:endParaRPr lang="sv-SE"/>
          </a:p>
        </p:txBody>
      </p:sp>
    </p:spTree>
    <p:extLst>
      <p:ext uri="{BB962C8B-B14F-4D97-AF65-F5344CB8AC3E}">
        <p14:creationId xmlns:p14="http://schemas.microsoft.com/office/powerpoint/2010/main" val="3882199667"/>
      </p:ext>
    </p:extLst>
  </p:cSld>
  <p:clrMapOvr>
    <a:masterClrMapping/>
  </p:clrMapOvr>
  <p:extLst>
    <p:ext uri="{DCECCB84-F9BA-43D5-87BE-67443E8EF086}">
      <p15:sldGuideLst xmlns:p15="http://schemas.microsoft.com/office/powerpoint/2012/main">
        <p15:guide id="4" pos="2774">
          <p15:clr>
            <a:srgbClr val="FBAE40"/>
          </p15:clr>
        </p15:guide>
        <p15:guide id="5" pos="2638">
          <p15:clr>
            <a:srgbClr val="FBAE40"/>
          </p15:clr>
        </p15:guide>
        <p15:guide id="6" pos="4929">
          <p15:clr>
            <a:srgbClr val="FBAE40"/>
          </p15:clr>
        </p15:guide>
        <p15:guide id="7" pos="508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vå delar (grö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4871C74-15DE-4F56-86D1-E944896C3F70}"/>
              </a:ext>
            </a:extLst>
          </p:cNvPr>
          <p:cNvSpPr/>
          <p:nvPr userDrawn="1"/>
        </p:nvSpPr>
        <p:spPr>
          <a:xfrm>
            <a:off x="0" y="1638971"/>
            <a:ext cx="12192000" cy="44062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4A590022-E570-4A45-82F6-91B95129FABE}"/>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5" name="Platshållare för sidfot 4">
            <a:extLst>
              <a:ext uri="{FF2B5EF4-FFF2-40B4-BE49-F238E27FC236}">
                <a16:creationId xmlns:a16="http://schemas.microsoft.com/office/drawing/2014/main" id="{39693296-F672-478D-8607-61617A9D2EE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2B9FEAEA-19E1-41FC-9952-DF144C2C92D1}"/>
              </a:ext>
            </a:extLst>
          </p:cNvPr>
          <p:cNvSpPr>
            <a:spLocks noGrp="1"/>
          </p:cNvSpPr>
          <p:nvPr>
            <p:ph type="sldNum" sz="quarter" idx="12"/>
          </p:nvPr>
        </p:nvSpPr>
        <p:spPr/>
        <p:txBody>
          <a:bodyPr/>
          <a:lstStyle/>
          <a:p>
            <a:fld id="{FC9C5FC7-4EC0-454A-870C-F4B0E4111A49}" type="slidenum">
              <a:rPr lang="sv-SE" smtClean="0"/>
              <a:t>‹#›</a:t>
            </a:fld>
            <a:endParaRPr lang="sv-SE"/>
          </a:p>
        </p:txBody>
      </p:sp>
      <p:sp>
        <p:nvSpPr>
          <p:cNvPr id="8" name="Rubrik 7">
            <a:extLst>
              <a:ext uri="{FF2B5EF4-FFF2-40B4-BE49-F238E27FC236}">
                <a16:creationId xmlns:a16="http://schemas.microsoft.com/office/drawing/2014/main" id="{DC8E6C91-6C06-4C11-93A5-6234E323B28C}"/>
              </a:ext>
            </a:extLst>
          </p:cNvPr>
          <p:cNvSpPr>
            <a:spLocks noGrp="1"/>
          </p:cNvSpPr>
          <p:nvPr>
            <p:ph type="title"/>
          </p:nvPr>
        </p:nvSpPr>
        <p:spPr/>
        <p:txBody>
          <a:bodyPr/>
          <a:lstStyle/>
          <a:p>
            <a:r>
              <a:rPr lang="sv-SE"/>
              <a:t>Klicka här för att ändra mall för rubrikformat</a:t>
            </a:r>
          </a:p>
        </p:txBody>
      </p:sp>
      <p:sp>
        <p:nvSpPr>
          <p:cNvPr id="9" name="Platshållare för innehåll 2">
            <a:extLst>
              <a:ext uri="{FF2B5EF4-FFF2-40B4-BE49-F238E27FC236}">
                <a16:creationId xmlns:a16="http://schemas.microsoft.com/office/drawing/2014/main" id="{1AECACC6-EC94-44A5-89B6-3F74FDE8CAF6}"/>
              </a:ext>
            </a:extLst>
          </p:cNvPr>
          <p:cNvSpPr>
            <a:spLocks noGrp="1"/>
          </p:cNvSpPr>
          <p:nvPr>
            <p:ph sz="half" idx="1"/>
          </p:nvPr>
        </p:nvSpPr>
        <p:spPr>
          <a:xfrm>
            <a:off x="757238" y="1839192"/>
            <a:ext cx="5232400" cy="3995592"/>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innehåll 2">
            <a:extLst>
              <a:ext uri="{FF2B5EF4-FFF2-40B4-BE49-F238E27FC236}">
                <a16:creationId xmlns:a16="http://schemas.microsoft.com/office/drawing/2014/main" id="{05129F9E-928D-4705-BAA5-AD6C17788DBA}"/>
              </a:ext>
            </a:extLst>
          </p:cNvPr>
          <p:cNvSpPr>
            <a:spLocks noGrp="1"/>
          </p:cNvSpPr>
          <p:nvPr>
            <p:ph sz="half" idx="13"/>
          </p:nvPr>
        </p:nvSpPr>
        <p:spPr>
          <a:xfrm>
            <a:off x="6225227" y="1839192"/>
            <a:ext cx="5232400" cy="3995592"/>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93103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ehåll +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2B2F718C-6F01-4D58-A99D-EBDECA35F570}"/>
              </a:ext>
            </a:extLst>
          </p:cNvPr>
          <p:cNvSpPr>
            <a:spLocks noGrp="1"/>
          </p:cNvSpPr>
          <p:nvPr>
            <p:ph type="pic" sz="quarter" idx="14"/>
          </p:nvPr>
        </p:nvSpPr>
        <p:spPr>
          <a:xfrm>
            <a:off x="6219825" y="1628775"/>
            <a:ext cx="5232400" cy="4416425"/>
          </a:xfrm>
        </p:spPr>
        <p:txBody>
          <a:bodyPr/>
          <a:lstStyle/>
          <a:p>
            <a:endParaRPr lang="sv-SE"/>
          </a:p>
        </p:txBody>
      </p:sp>
      <p:sp>
        <p:nvSpPr>
          <p:cNvPr id="3" name="Platshållare för innehåll 2">
            <a:extLst>
              <a:ext uri="{FF2B5EF4-FFF2-40B4-BE49-F238E27FC236}">
                <a16:creationId xmlns:a16="http://schemas.microsoft.com/office/drawing/2014/main" id="{DF9867A3-AE39-4DA6-AB96-B6D06BABCA0C}"/>
              </a:ext>
            </a:extLst>
          </p:cNvPr>
          <p:cNvSpPr>
            <a:spLocks noGrp="1"/>
          </p:cNvSpPr>
          <p:nvPr>
            <p:ph sz="half" idx="1"/>
          </p:nvPr>
        </p:nvSpPr>
        <p:spPr>
          <a:xfrm>
            <a:off x="757238" y="1628775"/>
            <a:ext cx="5232400" cy="441642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F1C8DB87-B91E-4768-AB28-5CA1429F5174}"/>
              </a:ext>
            </a:extLst>
          </p:cNvPr>
          <p:cNvSpPr>
            <a:spLocks noGrp="1"/>
          </p:cNvSpPr>
          <p:nvPr>
            <p:ph type="title"/>
          </p:nvPr>
        </p:nvSpPr>
        <p:spPr/>
        <p:txBody>
          <a:bodyPr/>
          <a:lstStyle/>
          <a:p>
            <a:r>
              <a:rPr lang="sv-SE"/>
              <a:t>Klicka här för att ändra mall för rubrikformat</a:t>
            </a:r>
          </a:p>
        </p:txBody>
      </p:sp>
      <p:sp>
        <p:nvSpPr>
          <p:cNvPr id="5" name="Platshållare för datum 4">
            <a:extLst>
              <a:ext uri="{FF2B5EF4-FFF2-40B4-BE49-F238E27FC236}">
                <a16:creationId xmlns:a16="http://schemas.microsoft.com/office/drawing/2014/main" id="{8F006E6D-F9B4-4430-AE66-E87AAD04AF52}"/>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6" name="Platshållare för sidfot 5">
            <a:extLst>
              <a:ext uri="{FF2B5EF4-FFF2-40B4-BE49-F238E27FC236}">
                <a16:creationId xmlns:a16="http://schemas.microsoft.com/office/drawing/2014/main" id="{40FD3059-12CE-4C60-9006-2DCA399822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3555A48-BFBB-4CE7-9E11-7B22A5E86FEE}"/>
              </a:ext>
            </a:extLst>
          </p:cNvPr>
          <p:cNvSpPr>
            <a:spLocks noGrp="1"/>
          </p:cNvSpPr>
          <p:nvPr>
            <p:ph type="sldNum" sz="quarter" idx="12"/>
          </p:nvPr>
        </p:nvSpPr>
        <p:spPr/>
        <p:txBody>
          <a:bodyPr/>
          <a:lstStyle/>
          <a:p>
            <a:fld id="{FC9C5FC7-4EC0-454A-870C-F4B0E4111A49}" type="slidenum">
              <a:rPr lang="sv-SE" smtClean="0"/>
              <a:t>‹#›</a:t>
            </a:fld>
            <a:endParaRPr lang="sv-SE"/>
          </a:p>
        </p:txBody>
      </p:sp>
    </p:spTree>
    <p:extLst>
      <p:ext uri="{BB962C8B-B14F-4D97-AF65-F5344CB8AC3E}">
        <p14:creationId xmlns:p14="http://schemas.microsoft.com/office/powerpoint/2010/main" val="4040347108"/>
      </p:ext>
    </p:extLst>
  </p:cSld>
  <p:clrMapOvr>
    <a:masterClrMapping/>
  </p:clrMapOvr>
  <p:extLst>
    <p:ext uri="{DCECCB84-F9BA-43D5-87BE-67443E8EF086}">
      <p15:sldGuideLst xmlns:p15="http://schemas.microsoft.com/office/powerpoint/2012/main">
        <p15:guide id="1" pos="3840">
          <p15:clr>
            <a:srgbClr val="FBAE40"/>
          </p15:clr>
        </p15:guide>
        <p15:guide id="2" pos="3773">
          <p15:clr>
            <a:srgbClr val="FBAE40"/>
          </p15:clr>
        </p15:guide>
        <p15:guide id="3" pos="390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 Innehåll ">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F9867A3-AE39-4DA6-AB96-B6D06BABCA0C}"/>
              </a:ext>
            </a:extLst>
          </p:cNvPr>
          <p:cNvSpPr>
            <a:spLocks noGrp="1"/>
          </p:cNvSpPr>
          <p:nvPr>
            <p:ph sz="half" idx="1"/>
          </p:nvPr>
        </p:nvSpPr>
        <p:spPr>
          <a:xfrm>
            <a:off x="6219825" y="1628775"/>
            <a:ext cx="5232400" cy="441642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2B2F718C-6F01-4D58-A99D-EBDECA35F570}"/>
              </a:ext>
            </a:extLst>
          </p:cNvPr>
          <p:cNvSpPr>
            <a:spLocks noGrp="1"/>
          </p:cNvSpPr>
          <p:nvPr>
            <p:ph type="pic" sz="quarter" idx="14"/>
          </p:nvPr>
        </p:nvSpPr>
        <p:spPr>
          <a:xfrm>
            <a:off x="758835" y="1628775"/>
            <a:ext cx="5232400" cy="4416425"/>
          </a:xfrm>
        </p:spPr>
        <p:txBody>
          <a:bodyPr/>
          <a:lstStyle/>
          <a:p>
            <a:endParaRPr lang="sv-SE"/>
          </a:p>
        </p:txBody>
      </p:sp>
      <p:sp>
        <p:nvSpPr>
          <p:cNvPr id="2" name="Rubrik 1">
            <a:extLst>
              <a:ext uri="{FF2B5EF4-FFF2-40B4-BE49-F238E27FC236}">
                <a16:creationId xmlns:a16="http://schemas.microsoft.com/office/drawing/2014/main" id="{F1C8DB87-B91E-4768-AB28-5CA1429F5174}"/>
              </a:ext>
            </a:extLst>
          </p:cNvPr>
          <p:cNvSpPr>
            <a:spLocks noGrp="1"/>
          </p:cNvSpPr>
          <p:nvPr>
            <p:ph type="title"/>
          </p:nvPr>
        </p:nvSpPr>
        <p:spPr/>
        <p:txBody>
          <a:bodyPr/>
          <a:lstStyle/>
          <a:p>
            <a:r>
              <a:rPr lang="sv-SE"/>
              <a:t>Klicka här för att ändra mall för rubrikformat</a:t>
            </a:r>
          </a:p>
        </p:txBody>
      </p:sp>
      <p:sp>
        <p:nvSpPr>
          <p:cNvPr id="5" name="Platshållare för datum 4">
            <a:extLst>
              <a:ext uri="{FF2B5EF4-FFF2-40B4-BE49-F238E27FC236}">
                <a16:creationId xmlns:a16="http://schemas.microsoft.com/office/drawing/2014/main" id="{8F006E6D-F9B4-4430-AE66-E87AAD04AF52}"/>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6" name="Platshållare för sidfot 5">
            <a:extLst>
              <a:ext uri="{FF2B5EF4-FFF2-40B4-BE49-F238E27FC236}">
                <a16:creationId xmlns:a16="http://schemas.microsoft.com/office/drawing/2014/main" id="{40FD3059-12CE-4C60-9006-2DCA399822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3555A48-BFBB-4CE7-9E11-7B22A5E86FEE}"/>
              </a:ext>
            </a:extLst>
          </p:cNvPr>
          <p:cNvSpPr>
            <a:spLocks noGrp="1"/>
          </p:cNvSpPr>
          <p:nvPr>
            <p:ph type="sldNum" sz="quarter" idx="12"/>
          </p:nvPr>
        </p:nvSpPr>
        <p:spPr/>
        <p:txBody>
          <a:bodyPr/>
          <a:lstStyle/>
          <a:p>
            <a:fld id="{FC9C5FC7-4EC0-454A-870C-F4B0E4111A49}" type="slidenum">
              <a:rPr lang="sv-SE" smtClean="0"/>
              <a:t>‹#›</a:t>
            </a:fld>
            <a:endParaRPr lang="sv-SE"/>
          </a:p>
        </p:txBody>
      </p:sp>
    </p:spTree>
    <p:extLst>
      <p:ext uri="{BB962C8B-B14F-4D97-AF65-F5344CB8AC3E}">
        <p14:creationId xmlns:p14="http://schemas.microsoft.com/office/powerpoint/2010/main" val="4151241991"/>
      </p:ext>
    </p:extLst>
  </p:cSld>
  <p:clrMapOvr>
    <a:masterClrMapping/>
  </p:clrMapOvr>
  <p:extLst>
    <p:ext uri="{DCECCB84-F9BA-43D5-87BE-67443E8EF086}">
      <p15:sldGuideLst xmlns:p15="http://schemas.microsoft.com/office/powerpoint/2012/main">
        <p15:guide id="1" pos="3840">
          <p15:clr>
            <a:srgbClr val="FBAE40"/>
          </p15:clr>
        </p15:guide>
        <p15:guide id="2" pos="3773">
          <p15:clr>
            <a:srgbClr val="FBAE40"/>
          </p15:clr>
        </p15:guide>
        <p15:guide id="3" pos="390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 m.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DE8B9C-2B10-422C-B41D-10CAA0FD811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2433C35-0840-48A1-8A1F-7D0F047066F9}"/>
              </a:ext>
            </a:extLst>
          </p:cNvPr>
          <p:cNvSpPr>
            <a:spLocks noGrp="1"/>
          </p:cNvSpPr>
          <p:nvPr>
            <p:ph type="dt" sz="half" idx="10"/>
          </p:nvPr>
        </p:nvSpPr>
        <p:spPr/>
        <p:txBody>
          <a:bodyPr/>
          <a:lstStyle/>
          <a:p>
            <a:fld id="{4CF467A6-9F67-45AC-AFEB-65EE460F082B}" type="datetimeFigureOut">
              <a:rPr lang="sv-SE" smtClean="0"/>
              <a:pPr/>
              <a:t>2021-04-19</a:t>
            </a:fld>
            <a:endParaRPr lang="sv-SE" dirty="0"/>
          </a:p>
        </p:txBody>
      </p:sp>
      <p:sp>
        <p:nvSpPr>
          <p:cNvPr id="4" name="Platshållare för sidfot 3">
            <a:extLst>
              <a:ext uri="{FF2B5EF4-FFF2-40B4-BE49-F238E27FC236}">
                <a16:creationId xmlns:a16="http://schemas.microsoft.com/office/drawing/2014/main" id="{0838AA04-6FC7-4744-89DA-FF4B40F19240}"/>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E12A889-38CD-4CBD-9FE0-A83C7AE0377C}"/>
              </a:ext>
            </a:extLst>
          </p:cNvPr>
          <p:cNvSpPr>
            <a:spLocks noGrp="1"/>
          </p:cNvSpPr>
          <p:nvPr>
            <p:ph type="sldNum" sz="quarter" idx="12"/>
          </p:nvPr>
        </p:nvSpPr>
        <p:spPr/>
        <p:txBody>
          <a:bodyPr/>
          <a:lstStyle/>
          <a:p>
            <a:fld id="{FC9C5FC7-4EC0-454A-870C-F4B0E4111A49}" type="slidenum">
              <a:rPr lang="sv-SE" smtClean="0"/>
              <a:pPr/>
              <a:t>‹#›</a:t>
            </a:fld>
            <a:endParaRPr lang="sv-SE" dirty="0"/>
          </a:p>
        </p:txBody>
      </p:sp>
      <p:sp>
        <p:nvSpPr>
          <p:cNvPr id="7" name="Platshållare för bild 6">
            <a:extLst>
              <a:ext uri="{FF2B5EF4-FFF2-40B4-BE49-F238E27FC236}">
                <a16:creationId xmlns:a16="http://schemas.microsoft.com/office/drawing/2014/main" id="{AAF76D48-FFE0-47D3-B525-4567135564A6}"/>
              </a:ext>
            </a:extLst>
          </p:cNvPr>
          <p:cNvSpPr>
            <a:spLocks noGrp="1"/>
          </p:cNvSpPr>
          <p:nvPr>
            <p:ph type="pic" sz="quarter" idx="13"/>
          </p:nvPr>
        </p:nvSpPr>
        <p:spPr>
          <a:xfrm>
            <a:off x="0" y="1628775"/>
            <a:ext cx="12192000" cy="4416425"/>
          </a:xfrm>
          <a:solidFill>
            <a:schemeClr val="bg2"/>
          </a:solidFill>
        </p:spPr>
        <p:txBody>
          <a:bodyPr/>
          <a:lstStyle/>
          <a:p>
            <a:endParaRPr lang="sv-SE"/>
          </a:p>
        </p:txBody>
      </p:sp>
    </p:spTree>
    <p:extLst>
      <p:ext uri="{BB962C8B-B14F-4D97-AF65-F5344CB8AC3E}">
        <p14:creationId xmlns:p14="http://schemas.microsoft.com/office/powerpoint/2010/main" val="2668874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46990E2E-4B93-441F-B38A-C4E4475167BD}"/>
              </a:ext>
            </a:extLst>
          </p:cNvPr>
          <p:cNvSpPr>
            <a:spLocks noGrp="1"/>
          </p:cNvSpPr>
          <p:nvPr>
            <p:ph type="pic" sz="quarter" idx="13"/>
          </p:nvPr>
        </p:nvSpPr>
        <p:spPr>
          <a:xfrm>
            <a:off x="0" y="0"/>
            <a:ext cx="12191999" cy="6857999"/>
          </a:xfrm>
          <a:custGeom>
            <a:avLst/>
            <a:gdLst>
              <a:gd name="connsiteX0" fmla="*/ 6497171 w 12191999"/>
              <a:gd name="connsiteY0" fmla="*/ 6543831 h 6857999"/>
              <a:gd name="connsiteX1" fmla="*/ 6497171 w 12191999"/>
              <a:gd name="connsiteY1" fmla="*/ 6554631 h 6857999"/>
              <a:gd name="connsiteX2" fmla="*/ 12185171 w 12191999"/>
              <a:gd name="connsiteY2" fmla="*/ 6554631 h 6857999"/>
              <a:gd name="connsiteX3" fmla="*/ 12185171 w 12191999"/>
              <a:gd name="connsiteY3" fmla="*/ 6543831 h 6857999"/>
              <a:gd name="connsiteX4" fmla="*/ 5962163 w 12191999"/>
              <a:gd name="connsiteY4" fmla="*/ 6392684 h 6857999"/>
              <a:gd name="connsiteX5" fmla="*/ 5908629 w 12191999"/>
              <a:gd name="connsiteY5" fmla="*/ 6435014 h 6857999"/>
              <a:gd name="connsiteX6" fmla="*/ 5883729 w 12191999"/>
              <a:gd name="connsiteY6" fmla="*/ 6454934 h 6857999"/>
              <a:gd name="connsiteX7" fmla="*/ 5883729 w 12191999"/>
              <a:gd name="connsiteY7" fmla="*/ 6680277 h 6857999"/>
              <a:gd name="connsiteX8" fmla="*/ 5962163 w 12191999"/>
              <a:gd name="connsiteY8" fmla="*/ 6680277 h 6857999"/>
              <a:gd name="connsiteX9" fmla="*/ 6232062 w 12191999"/>
              <a:gd name="connsiteY9" fmla="*/ 6301799 h 6857999"/>
              <a:gd name="connsiteX10" fmla="*/ 6232062 w 12191999"/>
              <a:gd name="connsiteY10" fmla="*/ 6525660 h 6857999"/>
              <a:gd name="connsiteX11" fmla="*/ 6226601 w 12191999"/>
              <a:gd name="connsiteY11" fmla="*/ 6531120 h 6857999"/>
              <a:gd name="connsiteX12" fmla="*/ 6221885 w 12191999"/>
              <a:gd name="connsiteY12" fmla="*/ 6528886 h 6857999"/>
              <a:gd name="connsiteX13" fmla="*/ 6078403 w 12191999"/>
              <a:gd name="connsiteY13" fmla="*/ 6303288 h 6857999"/>
              <a:gd name="connsiteX14" fmla="*/ 5983328 w 12191999"/>
              <a:gd name="connsiteY14" fmla="*/ 6378736 h 6857999"/>
              <a:gd name="connsiteX15" fmla="*/ 5983328 w 12191999"/>
              <a:gd name="connsiteY15" fmla="*/ 6680277 h 6857999"/>
              <a:gd name="connsiteX16" fmla="*/ 6059537 w 12191999"/>
              <a:gd name="connsiteY16" fmla="*/ 6680277 h 6857999"/>
              <a:gd name="connsiteX17" fmla="*/ 6059537 w 12191999"/>
              <a:gd name="connsiteY17" fmla="*/ 6670598 h 6857999"/>
              <a:gd name="connsiteX18" fmla="*/ 6059537 w 12191999"/>
              <a:gd name="connsiteY18" fmla="*/ 6434577 h 6857999"/>
              <a:gd name="connsiteX19" fmla="*/ 6064998 w 12191999"/>
              <a:gd name="connsiteY19" fmla="*/ 6429117 h 6857999"/>
              <a:gd name="connsiteX20" fmla="*/ 6069715 w 12191999"/>
              <a:gd name="connsiteY20" fmla="*/ 6431599 h 6857999"/>
              <a:gd name="connsiteX21" fmla="*/ 6225360 w 12191999"/>
              <a:gd name="connsiteY21" fmla="*/ 6675810 h 6857999"/>
              <a:gd name="connsiteX22" fmla="*/ 6228091 w 12191999"/>
              <a:gd name="connsiteY22" fmla="*/ 6680277 h 6857999"/>
              <a:gd name="connsiteX23" fmla="*/ 6232807 w 12191999"/>
              <a:gd name="connsiteY23" fmla="*/ 6680277 h 6857999"/>
              <a:gd name="connsiteX24" fmla="*/ 6308271 w 12191999"/>
              <a:gd name="connsiteY24" fmla="*/ 6680277 h 6857999"/>
              <a:gd name="connsiteX25" fmla="*/ 6308271 w 12191999"/>
              <a:gd name="connsiteY25" fmla="*/ 6301799 h 6857999"/>
              <a:gd name="connsiteX26" fmla="*/ 0 w 12191999"/>
              <a:gd name="connsiteY26" fmla="*/ 0 h 6857999"/>
              <a:gd name="connsiteX27" fmla="*/ 12191999 w 12191999"/>
              <a:gd name="connsiteY27" fmla="*/ 0 h 6857999"/>
              <a:gd name="connsiteX28" fmla="*/ 12191999 w 12191999"/>
              <a:gd name="connsiteY28" fmla="*/ 6857999 h 6857999"/>
              <a:gd name="connsiteX29" fmla="*/ 0 w 12191999"/>
              <a:gd name="connsiteY29" fmla="*/ 6857999 h 6857999"/>
              <a:gd name="connsiteX30" fmla="*/ 0 w 12191999"/>
              <a:gd name="connsiteY30" fmla="*/ 6554631 h 6857999"/>
              <a:gd name="connsiteX31" fmla="*/ 5688000 w 12191999"/>
              <a:gd name="connsiteY31" fmla="*/ 6554631 h 6857999"/>
              <a:gd name="connsiteX32" fmla="*/ 5688000 w 12191999"/>
              <a:gd name="connsiteY32" fmla="*/ 6543831 h 6857999"/>
              <a:gd name="connsiteX33" fmla="*/ 0 w 12191999"/>
              <a:gd name="connsiteY33" fmla="*/ 65438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1999" h="6857999">
                <a:moveTo>
                  <a:pt x="6497171" y="6543831"/>
                </a:moveTo>
                <a:lnTo>
                  <a:pt x="6497171" y="6554631"/>
                </a:lnTo>
                <a:lnTo>
                  <a:pt x="12185171" y="6554631"/>
                </a:lnTo>
                <a:lnTo>
                  <a:pt x="12185171" y="6543831"/>
                </a:lnTo>
                <a:close/>
                <a:moveTo>
                  <a:pt x="5962163" y="6392684"/>
                </a:moveTo>
                <a:lnTo>
                  <a:pt x="5908629" y="6435014"/>
                </a:lnTo>
                <a:lnTo>
                  <a:pt x="5883729" y="6454934"/>
                </a:lnTo>
                <a:lnTo>
                  <a:pt x="5883729" y="6680277"/>
                </a:lnTo>
                <a:lnTo>
                  <a:pt x="5962163" y="6680277"/>
                </a:lnTo>
                <a:close/>
                <a:moveTo>
                  <a:pt x="6232062" y="6301799"/>
                </a:moveTo>
                <a:cubicBezTo>
                  <a:pt x="6232062" y="6301799"/>
                  <a:pt x="6232062" y="6525660"/>
                  <a:pt x="6232062" y="6525660"/>
                </a:cubicBezTo>
                <a:cubicBezTo>
                  <a:pt x="6232062" y="6528638"/>
                  <a:pt x="6229580" y="6531120"/>
                  <a:pt x="6226601" y="6531120"/>
                </a:cubicBezTo>
                <a:cubicBezTo>
                  <a:pt x="6224615" y="6531120"/>
                  <a:pt x="6222878" y="6530375"/>
                  <a:pt x="6221885" y="6528886"/>
                </a:cubicBezTo>
                <a:cubicBezTo>
                  <a:pt x="6078403" y="6303288"/>
                  <a:pt x="6078403" y="6303288"/>
                  <a:pt x="6078403" y="6303288"/>
                </a:cubicBezTo>
                <a:cubicBezTo>
                  <a:pt x="5983328" y="6378736"/>
                  <a:pt x="5983328" y="6378736"/>
                  <a:pt x="5983328" y="6378736"/>
                </a:cubicBezTo>
                <a:cubicBezTo>
                  <a:pt x="5983328" y="6680277"/>
                  <a:pt x="5983328" y="6680277"/>
                  <a:pt x="5983328" y="6680277"/>
                </a:cubicBezTo>
                <a:cubicBezTo>
                  <a:pt x="6059537" y="6680277"/>
                  <a:pt x="6059537" y="6680277"/>
                  <a:pt x="6059537" y="6680277"/>
                </a:cubicBezTo>
                <a:cubicBezTo>
                  <a:pt x="6059537" y="6670598"/>
                  <a:pt x="6059537" y="6670598"/>
                  <a:pt x="6059537" y="6670598"/>
                </a:cubicBezTo>
                <a:cubicBezTo>
                  <a:pt x="6059537" y="6434577"/>
                  <a:pt x="6059537" y="6434577"/>
                  <a:pt x="6059537" y="6434577"/>
                </a:cubicBezTo>
                <a:cubicBezTo>
                  <a:pt x="6059537" y="6431599"/>
                  <a:pt x="6062020" y="6429117"/>
                  <a:pt x="6064998" y="6429117"/>
                </a:cubicBezTo>
                <a:cubicBezTo>
                  <a:pt x="6066984" y="6429117"/>
                  <a:pt x="6068971" y="6430109"/>
                  <a:pt x="6069715" y="6431599"/>
                </a:cubicBezTo>
                <a:cubicBezTo>
                  <a:pt x="6225360" y="6675810"/>
                  <a:pt x="6225360" y="6675810"/>
                  <a:pt x="6225360" y="6675810"/>
                </a:cubicBezTo>
                <a:cubicBezTo>
                  <a:pt x="6226105" y="6677051"/>
                  <a:pt x="6228091" y="6680277"/>
                  <a:pt x="6228091" y="6680277"/>
                </a:cubicBezTo>
                <a:cubicBezTo>
                  <a:pt x="6232807" y="6680277"/>
                  <a:pt x="6232807" y="6680277"/>
                  <a:pt x="6232807" y="6680277"/>
                </a:cubicBezTo>
                <a:cubicBezTo>
                  <a:pt x="6308271" y="6680277"/>
                  <a:pt x="6308271" y="6680277"/>
                  <a:pt x="6308271" y="6680277"/>
                </a:cubicBezTo>
                <a:cubicBezTo>
                  <a:pt x="6308271" y="6301799"/>
                  <a:pt x="6308271" y="6301799"/>
                  <a:pt x="6308271" y="6301799"/>
                </a:cubicBezTo>
                <a:close/>
                <a:moveTo>
                  <a:pt x="0" y="0"/>
                </a:moveTo>
                <a:lnTo>
                  <a:pt x="12191999" y="0"/>
                </a:lnTo>
                <a:lnTo>
                  <a:pt x="12191999" y="6857999"/>
                </a:lnTo>
                <a:lnTo>
                  <a:pt x="0" y="6857999"/>
                </a:lnTo>
                <a:lnTo>
                  <a:pt x="0" y="6554631"/>
                </a:lnTo>
                <a:lnTo>
                  <a:pt x="5688000" y="6554631"/>
                </a:lnTo>
                <a:lnTo>
                  <a:pt x="5688000" y="6543831"/>
                </a:lnTo>
                <a:lnTo>
                  <a:pt x="0" y="6543831"/>
                </a:lnTo>
                <a:close/>
              </a:path>
            </a:pathLst>
          </a:custGeom>
          <a:solidFill>
            <a:schemeClr val="bg2"/>
          </a:solidFill>
        </p:spPr>
        <p:txBody>
          <a:bodyPr wrap="square">
            <a:noAutofit/>
          </a:bodyPr>
          <a:lstStyle/>
          <a:p>
            <a:endParaRPr lang="sv-SE"/>
          </a:p>
        </p:txBody>
      </p:sp>
    </p:spTree>
    <p:extLst>
      <p:ext uri="{BB962C8B-B14F-4D97-AF65-F5344CB8AC3E}">
        <p14:creationId xmlns:p14="http://schemas.microsoft.com/office/powerpoint/2010/main" val="3151435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 Innehåll">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2433C35-0840-48A1-8A1F-7D0F047066F9}"/>
              </a:ext>
            </a:extLst>
          </p:cNvPr>
          <p:cNvSpPr>
            <a:spLocks noGrp="1"/>
          </p:cNvSpPr>
          <p:nvPr>
            <p:ph type="dt" sz="half" idx="10"/>
          </p:nvPr>
        </p:nvSpPr>
        <p:spPr/>
        <p:txBody>
          <a:bodyPr/>
          <a:lstStyle/>
          <a:p>
            <a:fld id="{4CF467A6-9F67-45AC-AFEB-65EE460F082B}" type="datetimeFigureOut">
              <a:rPr lang="sv-SE" smtClean="0"/>
              <a:pPr/>
              <a:t>2021-04-19</a:t>
            </a:fld>
            <a:endParaRPr lang="sv-SE" dirty="0"/>
          </a:p>
        </p:txBody>
      </p:sp>
      <p:sp>
        <p:nvSpPr>
          <p:cNvPr id="4" name="Platshållare för sidfot 3">
            <a:extLst>
              <a:ext uri="{FF2B5EF4-FFF2-40B4-BE49-F238E27FC236}">
                <a16:creationId xmlns:a16="http://schemas.microsoft.com/office/drawing/2014/main" id="{0838AA04-6FC7-4744-89DA-FF4B40F19240}"/>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E12A889-38CD-4CBD-9FE0-A83C7AE0377C}"/>
              </a:ext>
            </a:extLst>
          </p:cNvPr>
          <p:cNvSpPr>
            <a:spLocks noGrp="1"/>
          </p:cNvSpPr>
          <p:nvPr>
            <p:ph type="sldNum" sz="quarter" idx="12"/>
          </p:nvPr>
        </p:nvSpPr>
        <p:spPr/>
        <p:txBody>
          <a:bodyPr/>
          <a:lstStyle/>
          <a:p>
            <a:fld id="{FC9C5FC7-4EC0-454A-870C-F4B0E4111A49}" type="slidenum">
              <a:rPr lang="sv-SE" smtClean="0"/>
              <a:pPr/>
              <a:t>‹#›</a:t>
            </a:fld>
            <a:endParaRPr lang="sv-SE" dirty="0"/>
          </a:p>
        </p:txBody>
      </p:sp>
      <p:sp>
        <p:nvSpPr>
          <p:cNvPr id="7" name="Platshållare för bild 6">
            <a:extLst>
              <a:ext uri="{FF2B5EF4-FFF2-40B4-BE49-F238E27FC236}">
                <a16:creationId xmlns:a16="http://schemas.microsoft.com/office/drawing/2014/main" id="{AAF76D48-FFE0-47D3-B525-4567135564A6}"/>
              </a:ext>
            </a:extLst>
          </p:cNvPr>
          <p:cNvSpPr>
            <a:spLocks noGrp="1"/>
          </p:cNvSpPr>
          <p:nvPr>
            <p:ph type="pic" sz="quarter" idx="13"/>
          </p:nvPr>
        </p:nvSpPr>
        <p:spPr>
          <a:xfrm>
            <a:off x="0" y="1"/>
            <a:ext cx="12192000" cy="3166648"/>
          </a:xfrm>
          <a:solidFill>
            <a:schemeClr val="bg2"/>
          </a:solidFill>
        </p:spPr>
        <p:txBody>
          <a:bodyPr/>
          <a:lstStyle/>
          <a:p>
            <a:endParaRPr lang="sv-SE"/>
          </a:p>
        </p:txBody>
      </p:sp>
      <p:sp>
        <p:nvSpPr>
          <p:cNvPr id="8" name="Platshållare för innehåll 2">
            <a:extLst>
              <a:ext uri="{FF2B5EF4-FFF2-40B4-BE49-F238E27FC236}">
                <a16:creationId xmlns:a16="http://schemas.microsoft.com/office/drawing/2014/main" id="{904D4155-AA85-4FC4-8D9C-99B3A7B7311D}"/>
              </a:ext>
            </a:extLst>
          </p:cNvPr>
          <p:cNvSpPr>
            <a:spLocks noGrp="1"/>
          </p:cNvSpPr>
          <p:nvPr>
            <p:ph sz="half" idx="1"/>
          </p:nvPr>
        </p:nvSpPr>
        <p:spPr>
          <a:xfrm>
            <a:off x="758835" y="4222149"/>
            <a:ext cx="10693390" cy="179923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B0A363D-70D4-4660-A33B-05EF7DC8B5DA}"/>
              </a:ext>
            </a:extLst>
          </p:cNvPr>
          <p:cNvSpPr>
            <a:spLocks noGrp="1"/>
          </p:cNvSpPr>
          <p:nvPr>
            <p:ph type="title"/>
          </p:nvPr>
        </p:nvSpPr>
        <p:spPr>
          <a:xfrm>
            <a:off x="758835" y="3347613"/>
            <a:ext cx="10682646" cy="693572"/>
          </a:xfrm>
        </p:spPr>
        <p:txBody>
          <a:bodyPr/>
          <a:lstStyle/>
          <a:p>
            <a:r>
              <a:rPr lang="sv-SE" dirty="0"/>
              <a:t>Klicka här för att ändra mall för rubrikformat</a:t>
            </a:r>
          </a:p>
        </p:txBody>
      </p:sp>
    </p:spTree>
    <p:extLst>
      <p:ext uri="{BB962C8B-B14F-4D97-AF65-F5344CB8AC3E}">
        <p14:creationId xmlns:p14="http://schemas.microsoft.com/office/powerpoint/2010/main" val="3105643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nehåll + bild (trekant) ny">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905271F3-02A0-4735-858F-5C5265BAB7DE}"/>
              </a:ext>
            </a:extLst>
          </p:cNvPr>
          <p:cNvGrpSpPr>
            <a:grpSpLocks noChangeAspect="1"/>
          </p:cNvGrpSpPr>
          <p:nvPr userDrawn="1"/>
        </p:nvGrpSpPr>
        <p:grpSpPr bwMode="auto">
          <a:xfrm>
            <a:off x="5883729" y="6301799"/>
            <a:ext cx="424542" cy="378478"/>
            <a:chOff x="7271" y="78"/>
            <a:chExt cx="341" cy="304"/>
          </a:xfrm>
          <a:solidFill>
            <a:schemeClr val="bg1"/>
          </a:solidFill>
        </p:grpSpPr>
        <p:sp>
          <p:nvSpPr>
            <p:cNvPr id="10" name="Freeform 5">
              <a:extLst>
                <a:ext uri="{FF2B5EF4-FFF2-40B4-BE49-F238E27FC236}">
                  <a16:creationId xmlns:a16="http://schemas.microsoft.com/office/drawing/2014/main" id="{1CB0E679-AF95-45D7-94B2-A1C46BB605FA}"/>
                </a:ext>
              </a:extLst>
            </p:cNvPr>
            <p:cNvSpPr>
              <a:spLocks/>
            </p:cNvSpPr>
            <p:nvPr userDrawn="1"/>
          </p:nvSpPr>
          <p:spPr bwMode="auto">
            <a:xfrm>
              <a:off x="7271" y="151"/>
              <a:ext cx="63" cy="231"/>
            </a:xfrm>
            <a:custGeom>
              <a:avLst/>
              <a:gdLst>
                <a:gd name="T0" fmla="*/ 20 w 63"/>
                <a:gd name="T1" fmla="*/ 34 h 231"/>
                <a:gd name="T2" fmla="*/ 0 w 63"/>
                <a:gd name="T3" fmla="*/ 50 h 231"/>
                <a:gd name="T4" fmla="*/ 0 w 63"/>
                <a:gd name="T5" fmla="*/ 231 h 231"/>
                <a:gd name="T6" fmla="*/ 63 w 63"/>
                <a:gd name="T7" fmla="*/ 231 h 231"/>
                <a:gd name="T8" fmla="*/ 63 w 63"/>
                <a:gd name="T9" fmla="*/ 0 h 231"/>
                <a:gd name="T10" fmla="*/ 20 w 63"/>
                <a:gd name="T11" fmla="*/ 34 h 231"/>
              </a:gdLst>
              <a:ahLst/>
              <a:cxnLst>
                <a:cxn ang="0">
                  <a:pos x="T0" y="T1"/>
                </a:cxn>
                <a:cxn ang="0">
                  <a:pos x="T2" y="T3"/>
                </a:cxn>
                <a:cxn ang="0">
                  <a:pos x="T4" y="T5"/>
                </a:cxn>
                <a:cxn ang="0">
                  <a:pos x="T6" y="T7"/>
                </a:cxn>
                <a:cxn ang="0">
                  <a:pos x="T8" y="T9"/>
                </a:cxn>
                <a:cxn ang="0">
                  <a:pos x="T10" y="T11"/>
                </a:cxn>
              </a:cxnLst>
              <a:rect l="0" t="0" r="r" b="b"/>
              <a:pathLst>
                <a:path w="63" h="231">
                  <a:moveTo>
                    <a:pt x="20" y="34"/>
                  </a:moveTo>
                  <a:lnTo>
                    <a:pt x="0" y="50"/>
                  </a:lnTo>
                  <a:lnTo>
                    <a:pt x="0" y="231"/>
                  </a:lnTo>
                  <a:lnTo>
                    <a:pt x="63" y="231"/>
                  </a:lnTo>
                  <a:lnTo>
                    <a:pt x="63" y="0"/>
                  </a:lnTo>
                  <a:lnTo>
                    <a:pt x="2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6">
              <a:extLst>
                <a:ext uri="{FF2B5EF4-FFF2-40B4-BE49-F238E27FC236}">
                  <a16:creationId xmlns:a16="http://schemas.microsoft.com/office/drawing/2014/main" id="{2435588B-9C78-4068-9FBC-3B53328E33F6}"/>
                </a:ext>
              </a:extLst>
            </p:cNvPr>
            <p:cNvSpPr>
              <a:spLocks/>
            </p:cNvSpPr>
            <p:nvPr userDrawn="1"/>
          </p:nvSpPr>
          <p:spPr bwMode="auto">
            <a:xfrm>
              <a:off x="7351" y="78"/>
              <a:ext cx="261" cy="304"/>
            </a:xfrm>
            <a:custGeom>
              <a:avLst/>
              <a:gdLst>
                <a:gd name="T0" fmla="*/ 1002 w 1309"/>
                <a:gd name="T1" fmla="*/ 0 h 1525"/>
                <a:gd name="T2" fmla="*/ 1002 w 1309"/>
                <a:gd name="T3" fmla="*/ 902 h 1525"/>
                <a:gd name="T4" fmla="*/ 980 w 1309"/>
                <a:gd name="T5" fmla="*/ 924 h 1525"/>
                <a:gd name="T6" fmla="*/ 961 w 1309"/>
                <a:gd name="T7" fmla="*/ 915 h 1525"/>
                <a:gd name="T8" fmla="*/ 383 w 1309"/>
                <a:gd name="T9" fmla="*/ 6 h 1525"/>
                <a:gd name="T10" fmla="*/ 0 w 1309"/>
                <a:gd name="T11" fmla="*/ 310 h 1525"/>
                <a:gd name="T12" fmla="*/ 0 w 1309"/>
                <a:gd name="T13" fmla="*/ 1525 h 1525"/>
                <a:gd name="T14" fmla="*/ 307 w 1309"/>
                <a:gd name="T15" fmla="*/ 1525 h 1525"/>
                <a:gd name="T16" fmla="*/ 307 w 1309"/>
                <a:gd name="T17" fmla="*/ 1486 h 1525"/>
                <a:gd name="T18" fmla="*/ 307 w 1309"/>
                <a:gd name="T19" fmla="*/ 535 h 1525"/>
                <a:gd name="T20" fmla="*/ 307 w 1309"/>
                <a:gd name="T21" fmla="*/ 535 h 1525"/>
                <a:gd name="T22" fmla="*/ 307 w 1309"/>
                <a:gd name="T23" fmla="*/ 535 h 1525"/>
                <a:gd name="T24" fmla="*/ 329 w 1309"/>
                <a:gd name="T25" fmla="*/ 513 h 1525"/>
                <a:gd name="T26" fmla="*/ 348 w 1309"/>
                <a:gd name="T27" fmla="*/ 523 h 1525"/>
                <a:gd name="T28" fmla="*/ 975 w 1309"/>
                <a:gd name="T29" fmla="*/ 1507 h 1525"/>
                <a:gd name="T30" fmla="*/ 975 w 1309"/>
                <a:gd name="T31" fmla="*/ 1507 h 1525"/>
                <a:gd name="T32" fmla="*/ 975 w 1309"/>
                <a:gd name="T33" fmla="*/ 1507 h 1525"/>
                <a:gd name="T34" fmla="*/ 986 w 1309"/>
                <a:gd name="T35" fmla="*/ 1525 h 1525"/>
                <a:gd name="T36" fmla="*/ 1005 w 1309"/>
                <a:gd name="T37" fmla="*/ 1525 h 1525"/>
                <a:gd name="T38" fmla="*/ 1309 w 1309"/>
                <a:gd name="T39" fmla="*/ 1525 h 1525"/>
                <a:gd name="T40" fmla="*/ 1309 w 1309"/>
                <a:gd name="T41" fmla="*/ 0 h 1525"/>
                <a:gd name="T42" fmla="*/ 1002 w 1309"/>
                <a:gd name="T43" fmla="*/ 0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9" h="1525">
                  <a:moveTo>
                    <a:pt x="1002" y="0"/>
                  </a:moveTo>
                  <a:cubicBezTo>
                    <a:pt x="1002" y="0"/>
                    <a:pt x="1002" y="902"/>
                    <a:pt x="1002" y="902"/>
                  </a:cubicBezTo>
                  <a:cubicBezTo>
                    <a:pt x="1002" y="914"/>
                    <a:pt x="992" y="924"/>
                    <a:pt x="980" y="924"/>
                  </a:cubicBezTo>
                  <a:cubicBezTo>
                    <a:pt x="972" y="924"/>
                    <a:pt x="965" y="921"/>
                    <a:pt x="961" y="915"/>
                  </a:cubicBezTo>
                  <a:cubicBezTo>
                    <a:pt x="383" y="6"/>
                    <a:pt x="383" y="6"/>
                    <a:pt x="383" y="6"/>
                  </a:cubicBezTo>
                  <a:cubicBezTo>
                    <a:pt x="0" y="310"/>
                    <a:pt x="0" y="310"/>
                    <a:pt x="0" y="310"/>
                  </a:cubicBezTo>
                  <a:cubicBezTo>
                    <a:pt x="0" y="1525"/>
                    <a:pt x="0" y="1525"/>
                    <a:pt x="0" y="1525"/>
                  </a:cubicBezTo>
                  <a:cubicBezTo>
                    <a:pt x="307" y="1525"/>
                    <a:pt x="307" y="1525"/>
                    <a:pt x="307" y="1525"/>
                  </a:cubicBezTo>
                  <a:cubicBezTo>
                    <a:pt x="307" y="1486"/>
                    <a:pt x="307" y="1486"/>
                    <a:pt x="307" y="1486"/>
                  </a:cubicBezTo>
                  <a:cubicBezTo>
                    <a:pt x="307" y="535"/>
                    <a:pt x="307" y="535"/>
                    <a:pt x="307" y="535"/>
                  </a:cubicBezTo>
                  <a:cubicBezTo>
                    <a:pt x="307" y="535"/>
                    <a:pt x="307" y="535"/>
                    <a:pt x="307" y="535"/>
                  </a:cubicBezTo>
                  <a:cubicBezTo>
                    <a:pt x="307" y="535"/>
                    <a:pt x="307" y="535"/>
                    <a:pt x="307" y="535"/>
                  </a:cubicBezTo>
                  <a:cubicBezTo>
                    <a:pt x="307" y="523"/>
                    <a:pt x="317" y="513"/>
                    <a:pt x="329" y="513"/>
                  </a:cubicBezTo>
                  <a:cubicBezTo>
                    <a:pt x="337" y="513"/>
                    <a:pt x="345" y="517"/>
                    <a:pt x="348" y="523"/>
                  </a:cubicBezTo>
                  <a:cubicBezTo>
                    <a:pt x="975" y="1507"/>
                    <a:pt x="975" y="1507"/>
                    <a:pt x="975" y="1507"/>
                  </a:cubicBezTo>
                  <a:cubicBezTo>
                    <a:pt x="975" y="1507"/>
                    <a:pt x="975" y="1507"/>
                    <a:pt x="975" y="1507"/>
                  </a:cubicBezTo>
                  <a:cubicBezTo>
                    <a:pt x="975" y="1507"/>
                    <a:pt x="975" y="1507"/>
                    <a:pt x="975" y="1507"/>
                  </a:cubicBezTo>
                  <a:cubicBezTo>
                    <a:pt x="978" y="1512"/>
                    <a:pt x="986" y="1525"/>
                    <a:pt x="986" y="1525"/>
                  </a:cubicBezTo>
                  <a:cubicBezTo>
                    <a:pt x="1005" y="1525"/>
                    <a:pt x="1005" y="1525"/>
                    <a:pt x="1005" y="1525"/>
                  </a:cubicBezTo>
                  <a:cubicBezTo>
                    <a:pt x="1309" y="1525"/>
                    <a:pt x="1309" y="1525"/>
                    <a:pt x="1309" y="1525"/>
                  </a:cubicBezTo>
                  <a:cubicBezTo>
                    <a:pt x="1309" y="0"/>
                    <a:pt x="1309" y="0"/>
                    <a:pt x="1309" y="0"/>
                  </a:cubicBezTo>
                  <a:lnTo>
                    <a:pt x="10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12" name="Rak koppling 11">
            <a:extLst>
              <a:ext uri="{FF2B5EF4-FFF2-40B4-BE49-F238E27FC236}">
                <a16:creationId xmlns:a16="http://schemas.microsoft.com/office/drawing/2014/main" id="{3B623CD4-E227-47CB-B5AE-7F0E4B8A4E17}"/>
              </a:ext>
            </a:extLst>
          </p:cNvPr>
          <p:cNvCxnSpPr/>
          <p:nvPr userDrawn="1"/>
        </p:nvCxnSpPr>
        <p:spPr>
          <a:xfrm>
            <a:off x="0" y="6547325"/>
            <a:ext cx="56948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95D6583C-CA69-4B89-9512-EA2B9B546E8A}"/>
              </a:ext>
            </a:extLst>
          </p:cNvPr>
          <p:cNvCxnSpPr/>
          <p:nvPr userDrawn="1"/>
        </p:nvCxnSpPr>
        <p:spPr>
          <a:xfrm>
            <a:off x="6497171" y="6547325"/>
            <a:ext cx="56948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latshållare för bild 24">
            <a:extLst>
              <a:ext uri="{FF2B5EF4-FFF2-40B4-BE49-F238E27FC236}">
                <a16:creationId xmlns:a16="http://schemas.microsoft.com/office/drawing/2014/main" id="{4E93C2AD-A695-4058-ADDD-F7AFBA0258E3}"/>
              </a:ext>
            </a:extLst>
          </p:cNvPr>
          <p:cNvSpPr>
            <a:spLocks noGrp="1"/>
          </p:cNvSpPr>
          <p:nvPr>
            <p:ph type="pic" sz="quarter" idx="14"/>
          </p:nvPr>
        </p:nvSpPr>
        <p:spPr>
          <a:xfrm>
            <a:off x="3416007" y="1"/>
            <a:ext cx="8775993" cy="6858000"/>
          </a:xfrm>
          <a:custGeom>
            <a:avLst/>
            <a:gdLst>
              <a:gd name="connsiteX0" fmla="*/ 2546156 w 8775993"/>
              <a:gd name="connsiteY0" fmla="*/ 6392683 h 6858000"/>
              <a:gd name="connsiteX1" fmla="*/ 2492622 w 8775993"/>
              <a:gd name="connsiteY1" fmla="*/ 6435013 h 6858000"/>
              <a:gd name="connsiteX2" fmla="*/ 2467722 w 8775993"/>
              <a:gd name="connsiteY2" fmla="*/ 6454933 h 6858000"/>
              <a:gd name="connsiteX3" fmla="*/ 2467722 w 8775993"/>
              <a:gd name="connsiteY3" fmla="*/ 6680276 h 6858000"/>
              <a:gd name="connsiteX4" fmla="*/ 2546156 w 8775993"/>
              <a:gd name="connsiteY4" fmla="*/ 6680276 h 6858000"/>
              <a:gd name="connsiteX5" fmla="*/ 2816055 w 8775993"/>
              <a:gd name="connsiteY5" fmla="*/ 6301798 h 6858000"/>
              <a:gd name="connsiteX6" fmla="*/ 2816055 w 8775993"/>
              <a:gd name="connsiteY6" fmla="*/ 6525659 h 6858000"/>
              <a:gd name="connsiteX7" fmla="*/ 2810594 w 8775993"/>
              <a:gd name="connsiteY7" fmla="*/ 6531119 h 6858000"/>
              <a:gd name="connsiteX8" fmla="*/ 2805878 w 8775993"/>
              <a:gd name="connsiteY8" fmla="*/ 6528885 h 6858000"/>
              <a:gd name="connsiteX9" fmla="*/ 2662396 w 8775993"/>
              <a:gd name="connsiteY9" fmla="*/ 6303287 h 6858000"/>
              <a:gd name="connsiteX10" fmla="*/ 2567321 w 8775993"/>
              <a:gd name="connsiteY10" fmla="*/ 6378735 h 6858000"/>
              <a:gd name="connsiteX11" fmla="*/ 2567321 w 8775993"/>
              <a:gd name="connsiteY11" fmla="*/ 6680276 h 6858000"/>
              <a:gd name="connsiteX12" fmla="*/ 2643530 w 8775993"/>
              <a:gd name="connsiteY12" fmla="*/ 6680276 h 6858000"/>
              <a:gd name="connsiteX13" fmla="*/ 2643530 w 8775993"/>
              <a:gd name="connsiteY13" fmla="*/ 6670597 h 6858000"/>
              <a:gd name="connsiteX14" fmla="*/ 2643530 w 8775993"/>
              <a:gd name="connsiteY14" fmla="*/ 6434576 h 6858000"/>
              <a:gd name="connsiteX15" fmla="*/ 2648991 w 8775993"/>
              <a:gd name="connsiteY15" fmla="*/ 6429116 h 6858000"/>
              <a:gd name="connsiteX16" fmla="*/ 2653708 w 8775993"/>
              <a:gd name="connsiteY16" fmla="*/ 6431598 h 6858000"/>
              <a:gd name="connsiteX17" fmla="*/ 2809353 w 8775993"/>
              <a:gd name="connsiteY17" fmla="*/ 6675809 h 6858000"/>
              <a:gd name="connsiteX18" fmla="*/ 2812084 w 8775993"/>
              <a:gd name="connsiteY18" fmla="*/ 6680276 h 6858000"/>
              <a:gd name="connsiteX19" fmla="*/ 2816800 w 8775993"/>
              <a:gd name="connsiteY19" fmla="*/ 6680276 h 6858000"/>
              <a:gd name="connsiteX20" fmla="*/ 2892264 w 8775993"/>
              <a:gd name="connsiteY20" fmla="*/ 6680276 h 6858000"/>
              <a:gd name="connsiteX21" fmla="*/ 2892264 w 8775993"/>
              <a:gd name="connsiteY21" fmla="*/ 6301798 h 6858000"/>
              <a:gd name="connsiteX22" fmla="*/ 8775993 w 8775993"/>
              <a:gd name="connsiteY22" fmla="*/ 0 h 6858000"/>
              <a:gd name="connsiteX23" fmla="*/ 8775993 w 8775993"/>
              <a:gd name="connsiteY23" fmla="*/ 6543621 h 6858000"/>
              <a:gd name="connsiteX24" fmla="*/ 3080793 w 8775993"/>
              <a:gd name="connsiteY24" fmla="*/ 6543621 h 6858000"/>
              <a:gd name="connsiteX25" fmla="*/ 3080793 w 8775993"/>
              <a:gd name="connsiteY25" fmla="*/ 6554421 h 6858000"/>
              <a:gd name="connsiteX26" fmla="*/ 8775993 w 8775993"/>
              <a:gd name="connsiteY26" fmla="*/ 6554421 h 6858000"/>
              <a:gd name="connsiteX27" fmla="*/ 8775993 w 8775993"/>
              <a:gd name="connsiteY27" fmla="*/ 6858000 h 6858000"/>
              <a:gd name="connsiteX28" fmla="*/ 0 w 8775993"/>
              <a:gd name="connsiteY28" fmla="*/ 6858000 h 6858000"/>
              <a:gd name="connsiteX29" fmla="*/ 388483 w 8775993"/>
              <a:gd name="connsiteY29" fmla="*/ 6554421 h 6858000"/>
              <a:gd name="connsiteX30" fmla="*/ 2279193 w 8775993"/>
              <a:gd name="connsiteY30" fmla="*/ 6554421 h 6858000"/>
              <a:gd name="connsiteX31" fmla="*/ 2279193 w 8775993"/>
              <a:gd name="connsiteY31" fmla="*/ 6543621 h 6858000"/>
              <a:gd name="connsiteX32" fmla="*/ 402303 w 8775993"/>
              <a:gd name="connsiteY32" fmla="*/ 6543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775993" h="6858000">
                <a:moveTo>
                  <a:pt x="2546156" y="6392683"/>
                </a:moveTo>
                <a:lnTo>
                  <a:pt x="2492622" y="6435013"/>
                </a:lnTo>
                <a:lnTo>
                  <a:pt x="2467722" y="6454933"/>
                </a:lnTo>
                <a:lnTo>
                  <a:pt x="2467722" y="6680276"/>
                </a:lnTo>
                <a:lnTo>
                  <a:pt x="2546156" y="6680276"/>
                </a:lnTo>
                <a:close/>
                <a:moveTo>
                  <a:pt x="2816055" y="6301798"/>
                </a:moveTo>
                <a:cubicBezTo>
                  <a:pt x="2816055" y="6301798"/>
                  <a:pt x="2816055" y="6525659"/>
                  <a:pt x="2816055" y="6525659"/>
                </a:cubicBezTo>
                <a:cubicBezTo>
                  <a:pt x="2816055" y="6528637"/>
                  <a:pt x="2813573" y="6531119"/>
                  <a:pt x="2810594" y="6531119"/>
                </a:cubicBezTo>
                <a:cubicBezTo>
                  <a:pt x="2808608" y="6531119"/>
                  <a:pt x="2806871" y="6530374"/>
                  <a:pt x="2805878" y="6528885"/>
                </a:cubicBezTo>
                <a:cubicBezTo>
                  <a:pt x="2662396" y="6303287"/>
                  <a:pt x="2662396" y="6303287"/>
                  <a:pt x="2662396" y="6303287"/>
                </a:cubicBezTo>
                <a:cubicBezTo>
                  <a:pt x="2567321" y="6378735"/>
                  <a:pt x="2567321" y="6378735"/>
                  <a:pt x="2567321" y="6378735"/>
                </a:cubicBezTo>
                <a:cubicBezTo>
                  <a:pt x="2567321" y="6680276"/>
                  <a:pt x="2567321" y="6680276"/>
                  <a:pt x="2567321" y="6680276"/>
                </a:cubicBezTo>
                <a:cubicBezTo>
                  <a:pt x="2643530" y="6680276"/>
                  <a:pt x="2643530" y="6680276"/>
                  <a:pt x="2643530" y="6680276"/>
                </a:cubicBezTo>
                <a:cubicBezTo>
                  <a:pt x="2643530" y="6670597"/>
                  <a:pt x="2643530" y="6670597"/>
                  <a:pt x="2643530" y="6670597"/>
                </a:cubicBezTo>
                <a:cubicBezTo>
                  <a:pt x="2643530" y="6434576"/>
                  <a:pt x="2643530" y="6434576"/>
                  <a:pt x="2643530" y="6434576"/>
                </a:cubicBezTo>
                <a:cubicBezTo>
                  <a:pt x="2643530" y="6431598"/>
                  <a:pt x="2646013" y="6429116"/>
                  <a:pt x="2648991" y="6429116"/>
                </a:cubicBezTo>
                <a:cubicBezTo>
                  <a:pt x="2650977" y="6429116"/>
                  <a:pt x="2652963" y="6430108"/>
                  <a:pt x="2653708" y="6431598"/>
                </a:cubicBezTo>
                <a:cubicBezTo>
                  <a:pt x="2809353" y="6675809"/>
                  <a:pt x="2809353" y="6675809"/>
                  <a:pt x="2809353" y="6675809"/>
                </a:cubicBezTo>
                <a:cubicBezTo>
                  <a:pt x="2810098" y="6677050"/>
                  <a:pt x="2812084" y="6680276"/>
                  <a:pt x="2812084" y="6680276"/>
                </a:cubicBezTo>
                <a:cubicBezTo>
                  <a:pt x="2816800" y="6680276"/>
                  <a:pt x="2816800" y="6680276"/>
                  <a:pt x="2816800" y="6680276"/>
                </a:cubicBezTo>
                <a:cubicBezTo>
                  <a:pt x="2892264" y="6680276"/>
                  <a:pt x="2892264" y="6680276"/>
                  <a:pt x="2892264" y="6680276"/>
                </a:cubicBezTo>
                <a:cubicBezTo>
                  <a:pt x="2892264" y="6301798"/>
                  <a:pt x="2892264" y="6301798"/>
                  <a:pt x="2892264" y="6301798"/>
                </a:cubicBezTo>
                <a:close/>
                <a:moveTo>
                  <a:pt x="8775993" y="0"/>
                </a:moveTo>
                <a:lnTo>
                  <a:pt x="8775993" y="6543621"/>
                </a:lnTo>
                <a:lnTo>
                  <a:pt x="3080793" y="6543621"/>
                </a:lnTo>
                <a:lnTo>
                  <a:pt x="3080793" y="6554421"/>
                </a:lnTo>
                <a:lnTo>
                  <a:pt x="8775993" y="6554421"/>
                </a:lnTo>
                <a:lnTo>
                  <a:pt x="8775993" y="6858000"/>
                </a:lnTo>
                <a:lnTo>
                  <a:pt x="0" y="6858000"/>
                </a:lnTo>
                <a:lnTo>
                  <a:pt x="388483" y="6554421"/>
                </a:lnTo>
                <a:lnTo>
                  <a:pt x="2279193" y="6554421"/>
                </a:lnTo>
                <a:lnTo>
                  <a:pt x="2279193" y="6543621"/>
                </a:lnTo>
                <a:lnTo>
                  <a:pt x="402303" y="6543621"/>
                </a:lnTo>
                <a:close/>
              </a:path>
            </a:pathLst>
          </a:custGeom>
          <a:solidFill>
            <a:schemeClr val="bg2"/>
          </a:solidFill>
        </p:spPr>
        <p:txBody>
          <a:bodyPr wrap="square">
            <a:noAutofit/>
          </a:bodyPr>
          <a:lstStyle/>
          <a:p>
            <a:endParaRPr lang="sv-SE" dirty="0"/>
          </a:p>
        </p:txBody>
      </p:sp>
      <p:sp>
        <p:nvSpPr>
          <p:cNvPr id="3" name="Platshållare för datum 2">
            <a:extLst>
              <a:ext uri="{FF2B5EF4-FFF2-40B4-BE49-F238E27FC236}">
                <a16:creationId xmlns:a16="http://schemas.microsoft.com/office/drawing/2014/main" id="{8D84FBD9-5964-47A9-99A2-323F11E4B80C}"/>
              </a:ext>
            </a:extLst>
          </p:cNvPr>
          <p:cNvSpPr>
            <a:spLocks noGrp="1"/>
          </p:cNvSpPr>
          <p:nvPr>
            <p:ph type="dt" sz="half" idx="10"/>
          </p:nvPr>
        </p:nvSpPr>
        <p:spPr/>
        <p:txBody>
          <a:bodyPr/>
          <a:lstStyle/>
          <a:p>
            <a:fld id="{4CF467A6-9F67-45AC-AFEB-65EE460F082B}" type="datetimeFigureOut">
              <a:rPr lang="sv-SE" smtClean="0"/>
              <a:pPr/>
              <a:t>2021-04-19</a:t>
            </a:fld>
            <a:endParaRPr lang="sv-SE" dirty="0"/>
          </a:p>
        </p:txBody>
      </p:sp>
      <p:sp>
        <p:nvSpPr>
          <p:cNvPr id="4" name="Platshållare för sidfot 3">
            <a:extLst>
              <a:ext uri="{FF2B5EF4-FFF2-40B4-BE49-F238E27FC236}">
                <a16:creationId xmlns:a16="http://schemas.microsoft.com/office/drawing/2014/main" id="{E1471BDD-2BC1-4C98-B787-1E89A3005279}"/>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BD3D1D5-BACC-4C2F-92F1-B7602C3A1858}"/>
              </a:ext>
            </a:extLst>
          </p:cNvPr>
          <p:cNvSpPr>
            <a:spLocks noGrp="1"/>
          </p:cNvSpPr>
          <p:nvPr>
            <p:ph type="sldNum" sz="quarter" idx="12"/>
          </p:nvPr>
        </p:nvSpPr>
        <p:spPr/>
        <p:txBody>
          <a:bodyPr/>
          <a:lstStyle/>
          <a:p>
            <a:fld id="{FC9C5FC7-4EC0-454A-870C-F4B0E4111A49}" type="slidenum">
              <a:rPr lang="sv-SE" smtClean="0"/>
              <a:pPr/>
              <a:t>‹#›</a:t>
            </a:fld>
            <a:endParaRPr lang="sv-SE" dirty="0"/>
          </a:p>
        </p:txBody>
      </p:sp>
      <p:sp>
        <p:nvSpPr>
          <p:cNvPr id="15" name="Rubrik 14">
            <a:extLst>
              <a:ext uri="{FF2B5EF4-FFF2-40B4-BE49-F238E27FC236}">
                <a16:creationId xmlns:a16="http://schemas.microsoft.com/office/drawing/2014/main" id="{0BD2FF80-3C37-48E0-82A6-9A01E7496575}"/>
              </a:ext>
            </a:extLst>
          </p:cNvPr>
          <p:cNvSpPr>
            <a:spLocks noGrp="1"/>
          </p:cNvSpPr>
          <p:nvPr>
            <p:ph type="title"/>
          </p:nvPr>
        </p:nvSpPr>
        <p:spPr>
          <a:xfrm>
            <a:off x="758835" y="761329"/>
            <a:ext cx="10693390" cy="693572"/>
          </a:xfrm>
        </p:spPr>
        <p:txBody>
          <a:bodyPr/>
          <a:lstStyle/>
          <a:p>
            <a:r>
              <a:rPr lang="sv-SE" dirty="0"/>
              <a:t>Klicka här för att ändra mall för rubrikformat</a:t>
            </a:r>
          </a:p>
        </p:txBody>
      </p:sp>
      <p:sp>
        <p:nvSpPr>
          <p:cNvPr id="7" name="Platshållare för text 6">
            <a:extLst>
              <a:ext uri="{FF2B5EF4-FFF2-40B4-BE49-F238E27FC236}">
                <a16:creationId xmlns:a16="http://schemas.microsoft.com/office/drawing/2014/main" id="{9C2D7E50-2C46-47FD-88C1-456F6DD2A562}"/>
              </a:ext>
            </a:extLst>
          </p:cNvPr>
          <p:cNvSpPr>
            <a:spLocks noGrp="1"/>
          </p:cNvSpPr>
          <p:nvPr>
            <p:ph type="body" sz="quarter" idx="15"/>
          </p:nvPr>
        </p:nvSpPr>
        <p:spPr>
          <a:xfrm>
            <a:off x="757238" y="1628775"/>
            <a:ext cx="9524567" cy="441642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cxnSp>
        <p:nvCxnSpPr>
          <p:cNvPr id="20" name="Rak koppling 19">
            <a:extLst>
              <a:ext uri="{FF2B5EF4-FFF2-40B4-BE49-F238E27FC236}">
                <a16:creationId xmlns:a16="http://schemas.microsoft.com/office/drawing/2014/main" id="{AA2DE00F-244C-46E5-8890-B1A932E97E12}"/>
              </a:ext>
            </a:extLst>
          </p:cNvPr>
          <p:cNvCxnSpPr>
            <a:cxnSpLocks/>
          </p:cNvCxnSpPr>
          <p:nvPr userDrawn="1"/>
        </p:nvCxnSpPr>
        <p:spPr>
          <a:xfrm>
            <a:off x="0" y="6547325"/>
            <a:ext cx="38195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13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vsnittsrubrik 2">
    <p:bg>
      <p:bgPr>
        <a:solidFill>
          <a:schemeClr val="accent1"/>
        </a:solid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A743508-14BE-443D-AD02-04233F02C7E8}"/>
              </a:ext>
            </a:extLst>
          </p:cNvPr>
          <p:cNvSpPr>
            <a:spLocks noGrp="1"/>
          </p:cNvSpPr>
          <p:nvPr>
            <p:ph type="title"/>
          </p:nvPr>
        </p:nvSpPr>
        <p:spPr>
          <a:xfrm>
            <a:off x="793005" y="1939205"/>
            <a:ext cx="8611662" cy="1311128"/>
          </a:xfrm>
          <a:noFill/>
        </p:spPr>
        <p:txBody>
          <a:bodyPr>
            <a:spAutoFit/>
          </a:bodyPr>
          <a:lstStyle>
            <a:lvl1pPr>
              <a:defRPr sz="4400" b="0">
                <a:solidFill>
                  <a:schemeClr val="bg1"/>
                </a:solidFill>
              </a:defRPr>
            </a:lvl1pPr>
          </a:lstStyle>
          <a:p>
            <a:r>
              <a:rPr lang="sv-SE"/>
              <a:t>Klicka här för att ändra mall för rubrikformat</a:t>
            </a:r>
            <a:endParaRPr lang="sv-SE" dirty="0"/>
          </a:p>
        </p:txBody>
      </p:sp>
      <p:grpSp>
        <p:nvGrpSpPr>
          <p:cNvPr id="8" name="Group 4">
            <a:extLst>
              <a:ext uri="{FF2B5EF4-FFF2-40B4-BE49-F238E27FC236}">
                <a16:creationId xmlns:a16="http://schemas.microsoft.com/office/drawing/2014/main" id="{B2BF7522-23C8-4556-9EEB-9E750BA03A67}"/>
              </a:ext>
            </a:extLst>
          </p:cNvPr>
          <p:cNvGrpSpPr>
            <a:grpSpLocks noChangeAspect="1"/>
          </p:cNvGrpSpPr>
          <p:nvPr userDrawn="1"/>
        </p:nvGrpSpPr>
        <p:grpSpPr bwMode="auto">
          <a:xfrm>
            <a:off x="9745417" y="4832524"/>
            <a:ext cx="1663946" cy="1188864"/>
            <a:chOff x="1679" y="616"/>
            <a:chExt cx="4322" cy="3088"/>
          </a:xfrm>
          <a:solidFill>
            <a:schemeClr val="bg1"/>
          </a:solidFill>
        </p:grpSpPr>
        <p:sp>
          <p:nvSpPr>
            <p:cNvPr id="9" name="Rectangle 5">
              <a:extLst>
                <a:ext uri="{FF2B5EF4-FFF2-40B4-BE49-F238E27FC236}">
                  <a16:creationId xmlns:a16="http://schemas.microsoft.com/office/drawing/2014/main" id="{BD7D56A1-9FDB-4050-BF2F-059DF78D55E5}"/>
                </a:ext>
              </a:extLst>
            </p:cNvPr>
            <p:cNvSpPr>
              <a:spLocks noChangeArrowheads="1"/>
            </p:cNvSpPr>
            <p:nvPr userDrawn="1"/>
          </p:nvSpPr>
          <p:spPr bwMode="auto">
            <a:xfrm>
              <a:off x="1679" y="3481"/>
              <a:ext cx="48" cy="2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6">
              <a:extLst>
                <a:ext uri="{FF2B5EF4-FFF2-40B4-BE49-F238E27FC236}">
                  <a16:creationId xmlns:a16="http://schemas.microsoft.com/office/drawing/2014/main" id="{6A120B8A-9787-4E66-B8DE-91998E27BB21}"/>
                </a:ext>
              </a:extLst>
            </p:cNvPr>
            <p:cNvSpPr>
              <a:spLocks/>
            </p:cNvSpPr>
            <p:nvPr userDrawn="1"/>
          </p:nvSpPr>
          <p:spPr bwMode="auto">
            <a:xfrm>
              <a:off x="1785" y="3481"/>
              <a:ext cx="184" cy="218"/>
            </a:xfrm>
            <a:custGeom>
              <a:avLst/>
              <a:gdLst>
                <a:gd name="T0" fmla="*/ 49 w 184"/>
                <a:gd name="T1" fmla="*/ 0 h 218"/>
                <a:gd name="T2" fmla="*/ 139 w 184"/>
                <a:gd name="T3" fmla="*/ 147 h 218"/>
                <a:gd name="T4" fmla="*/ 139 w 184"/>
                <a:gd name="T5" fmla="*/ 147 h 218"/>
                <a:gd name="T6" fmla="*/ 139 w 184"/>
                <a:gd name="T7" fmla="*/ 0 h 218"/>
                <a:gd name="T8" fmla="*/ 184 w 184"/>
                <a:gd name="T9" fmla="*/ 0 h 218"/>
                <a:gd name="T10" fmla="*/ 184 w 184"/>
                <a:gd name="T11" fmla="*/ 218 h 218"/>
                <a:gd name="T12" fmla="*/ 136 w 184"/>
                <a:gd name="T13" fmla="*/ 218 h 218"/>
                <a:gd name="T14" fmla="*/ 46 w 184"/>
                <a:gd name="T15" fmla="*/ 73 h 218"/>
                <a:gd name="T16" fmla="*/ 46 w 184"/>
                <a:gd name="T17" fmla="*/ 73 h 218"/>
                <a:gd name="T18" fmla="*/ 46 w 184"/>
                <a:gd name="T19" fmla="*/ 218 h 218"/>
                <a:gd name="T20" fmla="*/ 0 w 184"/>
                <a:gd name="T21" fmla="*/ 218 h 218"/>
                <a:gd name="T22" fmla="*/ 0 w 184"/>
                <a:gd name="T23" fmla="*/ 0 h 218"/>
                <a:gd name="T24" fmla="*/ 49 w 184"/>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18">
                  <a:moveTo>
                    <a:pt x="49" y="0"/>
                  </a:moveTo>
                  <a:lnTo>
                    <a:pt x="139" y="147"/>
                  </a:lnTo>
                  <a:lnTo>
                    <a:pt x="139" y="147"/>
                  </a:lnTo>
                  <a:lnTo>
                    <a:pt x="139" y="0"/>
                  </a:lnTo>
                  <a:lnTo>
                    <a:pt x="184" y="0"/>
                  </a:lnTo>
                  <a:lnTo>
                    <a:pt x="184" y="218"/>
                  </a:lnTo>
                  <a:lnTo>
                    <a:pt x="136" y="218"/>
                  </a:lnTo>
                  <a:lnTo>
                    <a:pt x="46" y="73"/>
                  </a:lnTo>
                  <a:lnTo>
                    <a:pt x="46" y="73"/>
                  </a:lnTo>
                  <a:lnTo>
                    <a:pt x="46" y="218"/>
                  </a:lnTo>
                  <a:lnTo>
                    <a:pt x="0" y="218"/>
                  </a:lnTo>
                  <a:lnTo>
                    <a:pt x="0"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7">
              <a:extLst>
                <a:ext uri="{FF2B5EF4-FFF2-40B4-BE49-F238E27FC236}">
                  <a16:creationId xmlns:a16="http://schemas.microsoft.com/office/drawing/2014/main" id="{81DAB65D-2B6C-43AA-9FA6-B33DAE3CECB0}"/>
                </a:ext>
              </a:extLst>
            </p:cNvPr>
            <p:cNvSpPr>
              <a:spLocks/>
            </p:cNvSpPr>
            <p:nvPr userDrawn="1"/>
          </p:nvSpPr>
          <p:spPr bwMode="auto">
            <a:xfrm>
              <a:off x="2008" y="3476"/>
              <a:ext cx="184" cy="228"/>
            </a:xfrm>
            <a:custGeom>
              <a:avLst/>
              <a:gdLst>
                <a:gd name="T0" fmla="*/ 31 w 114"/>
                <a:gd name="T1" fmla="*/ 105 h 141"/>
                <a:gd name="T2" fmla="*/ 38 w 114"/>
                <a:gd name="T3" fmla="*/ 113 h 141"/>
                <a:gd name="T4" fmla="*/ 47 w 114"/>
                <a:gd name="T5" fmla="*/ 117 h 141"/>
                <a:gd name="T6" fmla="*/ 59 w 114"/>
                <a:gd name="T7" fmla="*/ 119 h 141"/>
                <a:gd name="T8" fmla="*/ 67 w 114"/>
                <a:gd name="T9" fmla="*/ 118 h 141"/>
                <a:gd name="T10" fmla="*/ 76 w 114"/>
                <a:gd name="T11" fmla="*/ 115 h 141"/>
                <a:gd name="T12" fmla="*/ 82 w 114"/>
                <a:gd name="T13" fmla="*/ 110 h 141"/>
                <a:gd name="T14" fmla="*/ 85 w 114"/>
                <a:gd name="T15" fmla="*/ 102 h 141"/>
                <a:gd name="T16" fmla="*/ 82 w 114"/>
                <a:gd name="T17" fmla="*/ 93 h 141"/>
                <a:gd name="T18" fmla="*/ 72 w 114"/>
                <a:gd name="T19" fmla="*/ 87 h 141"/>
                <a:gd name="T20" fmla="*/ 59 w 114"/>
                <a:gd name="T21" fmla="*/ 83 h 141"/>
                <a:gd name="T22" fmla="*/ 45 w 114"/>
                <a:gd name="T23" fmla="*/ 79 h 141"/>
                <a:gd name="T24" fmla="*/ 30 w 114"/>
                <a:gd name="T25" fmla="*/ 75 h 141"/>
                <a:gd name="T26" fmla="*/ 17 w 114"/>
                <a:gd name="T27" fmla="*/ 68 h 141"/>
                <a:gd name="T28" fmla="*/ 8 w 114"/>
                <a:gd name="T29" fmla="*/ 57 h 141"/>
                <a:gd name="T30" fmla="*/ 5 w 114"/>
                <a:gd name="T31" fmla="*/ 41 h 141"/>
                <a:gd name="T32" fmla="*/ 9 w 114"/>
                <a:gd name="T33" fmla="*/ 23 h 141"/>
                <a:gd name="T34" fmla="*/ 21 w 114"/>
                <a:gd name="T35" fmla="*/ 10 h 141"/>
                <a:gd name="T36" fmla="*/ 37 w 114"/>
                <a:gd name="T37" fmla="*/ 3 h 141"/>
                <a:gd name="T38" fmla="*/ 55 w 114"/>
                <a:gd name="T39" fmla="*/ 0 h 141"/>
                <a:gd name="T40" fmla="*/ 75 w 114"/>
                <a:gd name="T41" fmla="*/ 2 h 141"/>
                <a:gd name="T42" fmla="*/ 93 w 114"/>
                <a:gd name="T43" fmla="*/ 10 h 141"/>
                <a:gd name="T44" fmla="*/ 105 w 114"/>
                <a:gd name="T45" fmla="*/ 24 h 141"/>
                <a:gd name="T46" fmla="*/ 109 w 114"/>
                <a:gd name="T47" fmla="*/ 44 h 141"/>
                <a:gd name="T48" fmla="*/ 81 w 114"/>
                <a:gd name="T49" fmla="*/ 44 h 141"/>
                <a:gd name="T50" fmla="*/ 78 w 114"/>
                <a:gd name="T51" fmla="*/ 34 h 141"/>
                <a:gd name="T52" fmla="*/ 72 w 114"/>
                <a:gd name="T53" fmla="*/ 27 h 141"/>
                <a:gd name="T54" fmla="*/ 64 w 114"/>
                <a:gd name="T55" fmla="*/ 24 h 141"/>
                <a:gd name="T56" fmla="*/ 54 w 114"/>
                <a:gd name="T57" fmla="*/ 23 h 141"/>
                <a:gd name="T58" fmla="*/ 47 w 114"/>
                <a:gd name="T59" fmla="*/ 24 h 141"/>
                <a:gd name="T60" fmla="*/ 40 w 114"/>
                <a:gd name="T61" fmla="*/ 27 h 141"/>
                <a:gd name="T62" fmla="*/ 35 w 114"/>
                <a:gd name="T63" fmla="*/ 31 h 141"/>
                <a:gd name="T64" fmla="*/ 33 w 114"/>
                <a:gd name="T65" fmla="*/ 38 h 141"/>
                <a:gd name="T66" fmla="*/ 35 w 114"/>
                <a:gd name="T67" fmla="*/ 45 h 141"/>
                <a:gd name="T68" fmla="*/ 41 w 114"/>
                <a:gd name="T69" fmla="*/ 49 h 141"/>
                <a:gd name="T70" fmla="*/ 53 w 114"/>
                <a:gd name="T71" fmla="*/ 54 h 141"/>
                <a:gd name="T72" fmla="*/ 74 w 114"/>
                <a:gd name="T73" fmla="*/ 59 h 141"/>
                <a:gd name="T74" fmla="*/ 84 w 114"/>
                <a:gd name="T75" fmla="*/ 62 h 141"/>
                <a:gd name="T76" fmla="*/ 98 w 114"/>
                <a:gd name="T77" fmla="*/ 68 h 141"/>
                <a:gd name="T78" fmla="*/ 109 w 114"/>
                <a:gd name="T79" fmla="*/ 80 h 141"/>
                <a:gd name="T80" fmla="*/ 114 w 114"/>
                <a:gd name="T81" fmla="*/ 98 h 141"/>
                <a:gd name="T82" fmla="*/ 110 w 114"/>
                <a:gd name="T83" fmla="*/ 116 h 141"/>
                <a:gd name="T84" fmla="*/ 100 w 114"/>
                <a:gd name="T85" fmla="*/ 129 h 141"/>
                <a:gd name="T86" fmla="*/ 82 w 114"/>
                <a:gd name="T87" fmla="*/ 138 h 141"/>
                <a:gd name="T88" fmla="*/ 58 w 114"/>
                <a:gd name="T89" fmla="*/ 141 h 141"/>
                <a:gd name="T90" fmla="*/ 36 w 114"/>
                <a:gd name="T91" fmla="*/ 139 h 141"/>
                <a:gd name="T92" fmla="*/ 17 w 114"/>
                <a:gd name="T93" fmla="*/ 130 h 141"/>
                <a:gd name="T94" fmla="*/ 5 w 114"/>
                <a:gd name="T95" fmla="*/ 115 h 141"/>
                <a:gd name="T96" fmla="*/ 0 w 114"/>
                <a:gd name="T97" fmla="*/ 94 h 141"/>
                <a:gd name="T98" fmla="*/ 29 w 114"/>
                <a:gd name="T99" fmla="*/ 94 h 141"/>
                <a:gd name="T100" fmla="*/ 31 w 114"/>
                <a:gd name="T101" fmla="*/ 10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141">
                  <a:moveTo>
                    <a:pt x="31" y="105"/>
                  </a:moveTo>
                  <a:cubicBezTo>
                    <a:pt x="33" y="108"/>
                    <a:pt x="35" y="111"/>
                    <a:pt x="38" y="113"/>
                  </a:cubicBezTo>
                  <a:cubicBezTo>
                    <a:pt x="41" y="115"/>
                    <a:pt x="44" y="116"/>
                    <a:pt x="47" y="117"/>
                  </a:cubicBezTo>
                  <a:cubicBezTo>
                    <a:pt x="51" y="118"/>
                    <a:pt x="55" y="119"/>
                    <a:pt x="59" y="119"/>
                  </a:cubicBezTo>
                  <a:cubicBezTo>
                    <a:pt x="61" y="119"/>
                    <a:pt x="64" y="118"/>
                    <a:pt x="67" y="118"/>
                  </a:cubicBezTo>
                  <a:cubicBezTo>
                    <a:pt x="70" y="117"/>
                    <a:pt x="73" y="117"/>
                    <a:pt x="76" y="115"/>
                  </a:cubicBezTo>
                  <a:cubicBezTo>
                    <a:pt x="78" y="114"/>
                    <a:pt x="81" y="112"/>
                    <a:pt x="82" y="110"/>
                  </a:cubicBezTo>
                  <a:cubicBezTo>
                    <a:pt x="84" y="108"/>
                    <a:pt x="85" y="105"/>
                    <a:pt x="85" y="102"/>
                  </a:cubicBezTo>
                  <a:cubicBezTo>
                    <a:pt x="85" y="98"/>
                    <a:pt x="84" y="95"/>
                    <a:pt x="82" y="93"/>
                  </a:cubicBezTo>
                  <a:cubicBezTo>
                    <a:pt x="79" y="91"/>
                    <a:pt x="76" y="89"/>
                    <a:pt x="72" y="87"/>
                  </a:cubicBezTo>
                  <a:cubicBezTo>
                    <a:pt x="69" y="86"/>
                    <a:pt x="64" y="84"/>
                    <a:pt x="59" y="83"/>
                  </a:cubicBezTo>
                  <a:cubicBezTo>
                    <a:pt x="55" y="82"/>
                    <a:pt x="50" y="81"/>
                    <a:pt x="45" y="79"/>
                  </a:cubicBezTo>
                  <a:cubicBezTo>
                    <a:pt x="40" y="78"/>
                    <a:pt x="35" y="77"/>
                    <a:pt x="30" y="75"/>
                  </a:cubicBezTo>
                  <a:cubicBezTo>
                    <a:pt x="25" y="73"/>
                    <a:pt x="21" y="71"/>
                    <a:pt x="17" y="68"/>
                  </a:cubicBezTo>
                  <a:cubicBezTo>
                    <a:pt x="13" y="65"/>
                    <a:pt x="10" y="61"/>
                    <a:pt x="8" y="57"/>
                  </a:cubicBezTo>
                  <a:cubicBezTo>
                    <a:pt x="6" y="52"/>
                    <a:pt x="5" y="47"/>
                    <a:pt x="5" y="41"/>
                  </a:cubicBezTo>
                  <a:cubicBezTo>
                    <a:pt x="5" y="34"/>
                    <a:pt x="6" y="28"/>
                    <a:pt x="9" y="23"/>
                  </a:cubicBezTo>
                  <a:cubicBezTo>
                    <a:pt x="12" y="18"/>
                    <a:pt x="16" y="13"/>
                    <a:pt x="21" y="10"/>
                  </a:cubicBezTo>
                  <a:cubicBezTo>
                    <a:pt x="25" y="7"/>
                    <a:pt x="31" y="4"/>
                    <a:pt x="37" y="3"/>
                  </a:cubicBezTo>
                  <a:cubicBezTo>
                    <a:pt x="43" y="1"/>
                    <a:pt x="49" y="0"/>
                    <a:pt x="55" y="0"/>
                  </a:cubicBezTo>
                  <a:cubicBezTo>
                    <a:pt x="62" y="0"/>
                    <a:pt x="69" y="1"/>
                    <a:pt x="75" y="2"/>
                  </a:cubicBezTo>
                  <a:cubicBezTo>
                    <a:pt x="82" y="4"/>
                    <a:pt x="88" y="7"/>
                    <a:pt x="93" y="10"/>
                  </a:cubicBezTo>
                  <a:cubicBezTo>
                    <a:pt x="98" y="14"/>
                    <a:pt x="102" y="18"/>
                    <a:pt x="105" y="24"/>
                  </a:cubicBezTo>
                  <a:cubicBezTo>
                    <a:pt x="108" y="29"/>
                    <a:pt x="109" y="36"/>
                    <a:pt x="109" y="44"/>
                  </a:cubicBezTo>
                  <a:cubicBezTo>
                    <a:pt x="81" y="44"/>
                    <a:pt x="81" y="44"/>
                    <a:pt x="81" y="44"/>
                  </a:cubicBezTo>
                  <a:cubicBezTo>
                    <a:pt x="80" y="40"/>
                    <a:pt x="79" y="36"/>
                    <a:pt x="78" y="34"/>
                  </a:cubicBezTo>
                  <a:cubicBezTo>
                    <a:pt x="77" y="31"/>
                    <a:pt x="75" y="29"/>
                    <a:pt x="72" y="27"/>
                  </a:cubicBezTo>
                  <a:cubicBezTo>
                    <a:pt x="70" y="26"/>
                    <a:pt x="67" y="25"/>
                    <a:pt x="64" y="24"/>
                  </a:cubicBezTo>
                  <a:cubicBezTo>
                    <a:pt x="61" y="23"/>
                    <a:pt x="57" y="23"/>
                    <a:pt x="54" y="23"/>
                  </a:cubicBezTo>
                  <a:cubicBezTo>
                    <a:pt x="51" y="23"/>
                    <a:pt x="49" y="23"/>
                    <a:pt x="47" y="24"/>
                  </a:cubicBezTo>
                  <a:cubicBezTo>
                    <a:pt x="44" y="24"/>
                    <a:pt x="42" y="25"/>
                    <a:pt x="40" y="27"/>
                  </a:cubicBezTo>
                  <a:cubicBezTo>
                    <a:pt x="38" y="28"/>
                    <a:pt x="37" y="29"/>
                    <a:pt x="35" y="31"/>
                  </a:cubicBezTo>
                  <a:cubicBezTo>
                    <a:pt x="34" y="33"/>
                    <a:pt x="33" y="36"/>
                    <a:pt x="33" y="38"/>
                  </a:cubicBezTo>
                  <a:cubicBezTo>
                    <a:pt x="33" y="41"/>
                    <a:pt x="34" y="43"/>
                    <a:pt x="35" y="45"/>
                  </a:cubicBezTo>
                  <a:cubicBezTo>
                    <a:pt x="36" y="47"/>
                    <a:pt x="38" y="48"/>
                    <a:pt x="41" y="49"/>
                  </a:cubicBezTo>
                  <a:cubicBezTo>
                    <a:pt x="44" y="51"/>
                    <a:pt x="48" y="52"/>
                    <a:pt x="53" y="54"/>
                  </a:cubicBezTo>
                  <a:cubicBezTo>
                    <a:pt x="58" y="55"/>
                    <a:pt x="65" y="57"/>
                    <a:pt x="74" y="59"/>
                  </a:cubicBezTo>
                  <a:cubicBezTo>
                    <a:pt x="76" y="59"/>
                    <a:pt x="80" y="60"/>
                    <a:pt x="84" y="62"/>
                  </a:cubicBezTo>
                  <a:cubicBezTo>
                    <a:pt x="89" y="63"/>
                    <a:pt x="93" y="65"/>
                    <a:pt x="98" y="68"/>
                  </a:cubicBezTo>
                  <a:cubicBezTo>
                    <a:pt x="102" y="71"/>
                    <a:pt x="106" y="75"/>
                    <a:pt x="109" y="80"/>
                  </a:cubicBezTo>
                  <a:cubicBezTo>
                    <a:pt x="112" y="85"/>
                    <a:pt x="114" y="91"/>
                    <a:pt x="114" y="98"/>
                  </a:cubicBezTo>
                  <a:cubicBezTo>
                    <a:pt x="114" y="105"/>
                    <a:pt x="113" y="110"/>
                    <a:pt x="110" y="116"/>
                  </a:cubicBezTo>
                  <a:cubicBezTo>
                    <a:pt x="108" y="121"/>
                    <a:pt x="104" y="125"/>
                    <a:pt x="100" y="129"/>
                  </a:cubicBezTo>
                  <a:cubicBezTo>
                    <a:pt x="95" y="133"/>
                    <a:pt x="89" y="136"/>
                    <a:pt x="82" y="138"/>
                  </a:cubicBezTo>
                  <a:cubicBezTo>
                    <a:pt x="75" y="140"/>
                    <a:pt x="67" y="141"/>
                    <a:pt x="58" y="141"/>
                  </a:cubicBezTo>
                  <a:cubicBezTo>
                    <a:pt x="50" y="141"/>
                    <a:pt x="43" y="141"/>
                    <a:pt x="36" y="139"/>
                  </a:cubicBezTo>
                  <a:cubicBezTo>
                    <a:pt x="29" y="137"/>
                    <a:pt x="23" y="134"/>
                    <a:pt x="17" y="130"/>
                  </a:cubicBezTo>
                  <a:cubicBezTo>
                    <a:pt x="12" y="126"/>
                    <a:pt x="8" y="121"/>
                    <a:pt x="5" y="115"/>
                  </a:cubicBezTo>
                  <a:cubicBezTo>
                    <a:pt x="1" y="109"/>
                    <a:pt x="0" y="102"/>
                    <a:pt x="0" y="94"/>
                  </a:cubicBezTo>
                  <a:cubicBezTo>
                    <a:pt x="29" y="94"/>
                    <a:pt x="29" y="94"/>
                    <a:pt x="29" y="94"/>
                  </a:cubicBezTo>
                  <a:cubicBezTo>
                    <a:pt x="29" y="98"/>
                    <a:pt x="30" y="102"/>
                    <a:pt x="3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8">
              <a:extLst>
                <a:ext uri="{FF2B5EF4-FFF2-40B4-BE49-F238E27FC236}">
                  <a16:creationId xmlns:a16="http://schemas.microsoft.com/office/drawing/2014/main" id="{CBFEDEEF-4F59-4F58-B375-D730732E841D}"/>
                </a:ext>
              </a:extLst>
            </p:cNvPr>
            <p:cNvSpPr>
              <a:spLocks/>
            </p:cNvSpPr>
            <p:nvPr userDrawn="1"/>
          </p:nvSpPr>
          <p:spPr bwMode="auto">
            <a:xfrm>
              <a:off x="2201" y="3481"/>
              <a:ext cx="179" cy="218"/>
            </a:xfrm>
            <a:custGeom>
              <a:avLst/>
              <a:gdLst>
                <a:gd name="T0" fmla="*/ 0 w 179"/>
                <a:gd name="T1" fmla="*/ 40 h 218"/>
                <a:gd name="T2" fmla="*/ 0 w 179"/>
                <a:gd name="T3" fmla="*/ 0 h 218"/>
                <a:gd name="T4" fmla="*/ 179 w 179"/>
                <a:gd name="T5" fmla="*/ 0 h 218"/>
                <a:gd name="T6" fmla="*/ 179 w 179"/>
                <a:gd name="T7" fmla="*/ 40 h 218"/>
                <a:gd name="T8" fmla="*/ 113 w 179"/>
                <a:gd name="T9" fmla="*/ 40 h 218"/>
                <a:gd name="T10" fmla="*/ 113 w 179"/>
                <a:gd name="T11" fmla="*/ 218 h 218"/>
                <a:gd name="T12" fmla="*/ 66 w 179"/>
                <a:gd name="T13" fmla="*/ 218 h 218"/>
                <a:gd name="T14" fmla="*/ 66 w 179"/>
                <a:gd name="T15" fmla="*/ 40 h 218"/>
                <a:gd name="T16" fmla="*/ 0 w 179"/>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8">
                  <a:moveTo>
                    <a:pt x="0" y="40"/>
                  </a:moveTo>
                  <a:lnTo>
                    <a:pt x="0" y="0"/>
                  </a:lnTo>
                  <a:lnTo>
                    <a:pt x="179" y="0"/>
                  </a:lnTo>
                  <a:lnTo>
                    <a:pt x="179" y="40"/>
                  </a:lnTo>
                  <a:lnTo>
                    <a:pt x="113" y="40"/>
                  </a:lnTo>
                  <a:lnTo>
                    <a:pt x="113" y="218"/>
                  </a:lnTo>
                  <a:lnTo>
                    <a:pt x="66" y="218"/>
                  </a:lnTo>
                  <a:lnTo>
                    <a:pt x="66"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9">
              <a:extLst>
                <a:ext uri="{FF2B5EF4-FFF2-40B4-BE49-F238E27FC236}">
                  <a16:creationId xmlns:a16="http://schemas.microsoft.com/office/drawing/2014/main" id="{7CA69C3A-5738-4F02-BEAD-EF24E3BA8151}"/>
                </a:ext>
              </a:extLst>
            </p:cNvPr>
            <p:cNvSpPr>
              <a:spLocks noEditPoints="1"/>
            </p:cNvSpPr>
            <p:nvPr userDrawn="1"/>
          </p:nvSpPr>
          <p:spPr bwMode="auto">
            <a:xfrm>
              <a:off x="2372" y="3481"/>
              <a:ext cx="213" cy="218"/>
            </a:xfrm>
            <a:custGeom>
              <a:avLst/>
              <a:gdLst>
                <a:gd name="T0" fmla="*/ 132 w 213"/>
                <a:gd name="T1" fmla="*/ 0 h 218"/>
                <a:gd name="T2" fmla="*/ 213 w 213"/>
                <a:gd name="T3" fmla="*/ 218 h 218"/>
                <a:gd name="T4" fmla="*/ 163 w 213"/>
                <a:gd name="T5" fmla="*/ 218 h 218"/>
                <a:gd name="T6" fmla="*/ 147 w 213"/>
                <a:gd name="T7" fmla="*/ 169 h 218"/>
                <a:gd name="T8" fmla="*/ 66 w 213"/>
                <a:gd name="T9" fmla="*/ 169 h 218"/>
                <a:gd name="T10" fmla="*/ 48 w 213"/>
                <a:gd name="T11" fmla="*/ 218 h 218"/>
                <a:gd name="T12" fmla="*/ 0 w 213"/>
                <a:gd name="T13" fmla="*/ 218 h 218"/>
                <a:gd name="T14" fmla="*/ 82 w 213"/>
                <a:gd name="T15" fmla="*/ 0 h 218"/>
                <a:gd name="T16" fmla="*/ 132 w 213"/>
                <a:gd name="T17" fmla="*/ 0 h 218"/>
                <a:gd name="T18" fmla="*/ 134 w 213"/>
                <a:gd name="T19" fmla="*/ 134 h 218"/>
                <a:gd name="T20" fmla="*/ 106 w 213"/>
                <a:gd name="T21" fmla="*/ 55 h 218"/>
                <a:gd name="T22" fmla="*/ 106 w 213"/>
                <a:gd name="T23" fmla="*/ 55 h 218"/>
                <a:gd name="T24" fmla="*/ 77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2" y="0"/>
                  </a:moveTo>
                  <a:lnTo>
                    <a:pt x="213" y="218"/>
                  </a:lnTo>
                  <a:lnTo>
                    <a:pt x="163" y="218"/>
                  </a:lnTo>
                  <a:lnTo>
                    <a:pt x="147" y="169"/>
                  </a:lnTo>
                  <a:lnTo>
                    <a:pt x="66" y="169"/>
                  </a:lnTo>
                  <a:lnTo>
                    <a:pt x="48" y="218"/>
                  </a:lnTo>
                  <a:lnTo>
                    <a:pt x="0" y="218"/>
                  </a:lnTo>
                  <a:lnTo>
                    <a:pt x="82" y="0"/>
                  </a:lnTo>
                  <a:lnTo>
                    <a:pt x="132" y="0"/>
                  </a:lnTo>
                  <a:close/>
                  <a:moveTo>
                    <a:pt x="134" y="134"/>
                  </a:moveTo>
                  <a:lnTo>
                    <a:pt x="106" y="55"/>
                  </a:lnTo>
                  <a:lnTo>
                    <a:pt x="106" y="55"/>
                  </a:lnTo>
                  <a:lnTo>
                    <a:pt x="77"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0">
              <a:extLst>
                <a:ext uri="{FF2B5EF4-FFF2-40B4-BE49-F238E27FC236}">
                  <a16:creationId xmlns:a16="http://schemas.microsoft.com/office/drawing/2014/main" id="{1E87D0B7-C5FC-40E9-90B3-FE75DE72F255}"/>
                </a:ext>
              </a:extLst>
            </p:cNvPr>
            <p:cNvSpPr>
              <a:spLocks/>
            </p:cNvSpPr>
            <p:nvPr userDrawn="1"/>
          </p:nvSpPr>
          <p:spPr bwMode="auto">
            <a:xfrm>
              <a:off x="2622" y="3481"/>
              <a:ext cx="154" cy="218"/>
            </a:xfrm>
            <a:custGeom>
              <a:avLst/>
              <a:gdLst>
                <a:gd name="T0" fmla="*/ 48 w 154"/>
                <a:gd name="T1" fmla="*/ 0 h 218"/>
                <a:gd name="T2" fmla="*/ 48 w 154"/>
                <a:gd name="T3" fmla="*/ 177 h 218"/>
                <a:gd name="T4" fmla="*/ 154 w 154"/>
                <a:gd name="T5" fmla="*/ 177 h 218"/>
                <a:gd name="T6" fmla="*/ 154 w 154"/>
                <a:gd name="T7" fmla="*/ 218 h 218"/>
                <a:gd name="T8" fmla="*/ 0 w 154"/>
                <a:gd name="T9" fmla="*/ 218 h 218"/>
                <a:gd name="T10" fmla="*/ 0 w 154"/>
                <a:gd name="T11" fmla="*/ 0 h 218"/>
                <a:gd name="T12" fmla="*/ 48 w 154"/>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154" h="218">
                  <a:moveTo>
                    <a:pt x="48" y="0"/>
                  </a:moveTo>
                  <a:lnTo>
                    <a:pt x="48" y="177"/>
                  </a:lnTo>
                  <a:lnTo>
                    <a:pt x="154" y="177"/>
                  </a:lnTo>
                  <a:lnTo>
                    <a:pt x="154" y="218"/>
                  </a:lnTo>
                  <a:lnTo>
                    <a:pt x="0" y="218"/>
                  </a:lnTo>
                  <a:lnTo>
                    <a:pt x="0"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1">
              <a:extLst>
                <a:ext uri="{FF2B5EF4-FFF2-40B4-BE49-F238E27FC236}">
                  <a16:creationId xmlns:a16="http://schemas.microsoft.com/office/drawing/2014/main" id="{51AA6D14-1388-4E0C-8C18-137D0B4D3FED}"/>
                </a:ext>
              </a:extLst>
            </p:cNvPr>
            <p:cNvSpPr>
              <a:spLocks/>
            </p:cNvSpPr>
            <p:nvPr userDrawn="1"/>
          </p:nvSpPr>
          <p:spPr bwMode="auto">
            <a:xfrm>
              <a:off x="2814" y="3481"/>
              <a:ext cx="154" cy="218"/>
            </a:xfrm>
            <a:custGeom>
              <a:avLst/>
              <a:gdLst>
                <a:gd name="T0" fmla="*/ 48 w 154"/>
                <a:gd name="T1" fmla="*/ 0 h 218"/>
                <a:gd name="T2" fmla="*/ 48 w 154"/>
                <a:gd name="T3" fmla="*/ 177 h 218"/>
                <a:gd name="T4" fmla="*/ 154 w 154"/>
                <a:gd name="T5" fmla="*/ 177 h 218"/>
                <a:gd name="T6" fmla="*/ 154 w 154"/>
                <a:gd name="T7" fmla="*/ 218 h 218"/>
                <a:gd name="T8" fmla="*/ 0 w 154"/>
                <a:gd name="T9" fmla="*/ 218 h 218"/>
                <a:gd name="T10" fmla="*/ 0 w 154"/>
                <a:gd name="T11" fmla="*/ 0 h 218"/>
                <a:gd name="T12" fmla="*/ 48 w 154"/>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154" h="218">
                  <a:moveTo>
                    <a:pt x="48" y="0"/>
                  </a:moveTo>
                  <a:lnTo>
                    <a:pt x="48" y="177"/>
                  </a:lnTo>
                  <a:lnTo>
                    <a:pt x="154" y="177"/>
                  </a:lnTo>
                  <a:lnTo>
                    <a:pt x="154" y="218"/>
                  </a:lnTo>
                  <a:lnTo>
                    <a:pt x="0" y="218"/>
                  </a:lnTo>
                  <a:lnTo>
                    <a:pt x="0"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2">
              <a:extLst>
                <a:ext uri="{FF2B5EF4-FFF2-40B4-BE49-F238E27FC236}">
                  <a16:creationId xmlns:a16="http://schemas.microsoft.com/office/drawing/2014/main" id="{0DBC2B7F-3FAE-4F0E-AC64-E9C9DCD7A9F6}"/>
                </a:ext>
              </a:extLst>
            </p:cNvPr>
            <p:cNvSpPr>
              <a:spLocks noEditPoints="1"/>
            </p:cNvSpPr>
            <p:nvPr userDrawn="1"/>
          </p:nvSpPr>
          <p:spPr bwMode="auto">
            <a:xfrm>
              <a:off x="2992" y="3481"/>
              <a:ext cx="213" cy="218"/>
            </a:xfrm>
            <a:custGeom>
              <a:avLst/>
              <a:gdLst>
                <a:gd name="T0" fmla="*/ 131 w 213"/>
                <a:gd name="T1" fmla="*/ 0 h 218"/>
                <a:gd name="T2" fmla="*/ 213 w 213"/>
                <a:gd name="T3" fmla="*/ 218 h 218"/>
                <a:gd name="T4" fmla="*/ 163 w 213"/>
                <a:gd name="T5" fmla="*/ 218 h 218"/>
                <a:gd name="T6" fmla="*/ 147 w 213"/>
                <a:gd name="T7" fmla="*/ 169 h 218"/>
                <a:gd name="T8" fmla="*/ 65 w 213"/>
                <a:gd name="T9" fmla="*/ 169 h 218"/>
                <a:gd name="T10" fmla="*/ 49 w 213"/>
                <a:gd name="T11" fmla="*/ 218 h 218"/>
                <a:gd name="T12" fmla="*/ 0 w 213"/>
                <a:gd name="T13" fmla="*/ 218 h 218"/>
                <a:gd name="T14" fmla="*/ 83 w 213"/>
                <a:gd name="T15" fmla="*/ 0 h 218"/>
                <a:gd name="T16" fmla="*/ 131 w 213"/>
                <a:gd name="T17" fmla="*/ 0 h 218"/>
                <a:gd name="T18" fmla="*/ 134 w 213"/>
                <a:gd name="T19" fmla="*/ 134 h 218"/>
                <a:gd name="T20" fmla="*/ 107 w 213"/>
                <a:gd name="T21" fmla="*/ 55 h 218"/>
                <a:gd name="T22" fmla="*/ 107 w 213"/>
                <a:gd name="T23" fmla="*/ 55 h 218"/>
                <a:gd name="T24" fmla="*/ 78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1" y="0"/>
                  </a:moveTo>
                  <a:lnTo>
                    <a:pt x="213" y="218"/>
                  </a:lnTo>
                  <a:lnTo>
                    <a:pt x="163" y="218"/>
                  </a:lnTo>
                  <a:lnTo>
                    <a:pt x="147" y="169"/>
                  </a:lnTo>
                  <a:lnTo>
                    <a:pt x="65" y="169"/>
                  </a:lnTo>
                  <a:lnTo>
                    <a:pt x="49" y="218"/>
                  </a:lnTo>
                  <a:lnTo>
                    <a:pt x="0" y="218"/>
                  </a:lnTo>
                  <a:lnTo>
                    <a:pt x="83" y="0"/>
                  </a:lnTo>
                  <a:lnTo>
                    <a:pt x="131" y="0"/>
                  </a:lnTo>
                  <a:close/>
                  <a:moveTo>
                    <a:pt x="134" y="134"/>
                  </a:moveTo>
                  <a:lnTo>
                    <a:pt x="107" y="55"/>
                  </a:lnTo>
                  <a:lnTo>
                    <a:pt x="107" y="55"/>
                  </a:lnTo>
                  <a:lnTo>
                    <a:pt x="78"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3">
              <a:extLst>
                <a:ext uri="{FF2B5EF4-FFF2-40B4-BE49-F238E27FC236}">
                  <a16:creationId xmlns:a16="http://schemas.microsoft.com/office/drawing/2014/main" id="{7BA2A90F-6EA1-4454-A01C-1DB565C5CE2E}"/>
                </a:ext>
              </a:extLst>
            </p:cNvPr>
            <p:cNvSpPr>
              <a:spLocks/>
            </p:cNvSpPr>
            <p:nvPr userDrawn="1"/>
          </p:nvSpPr>
          <p:spPr bwMode="auto">
            <a:xfrm>
              <a:off x="3191" y="3481"/>
              <a:ext cx="178" cy="218"/>
            </a:xfrm>
            <a:custGeom>
              <a:avLst/>
              <a:gdLst>
                <a:gd name="T0" fmla="*/ 0 w 178"/>
                <a:gd name="T1" fmla="*/ 40 h 218"/>
                <a:gd name="T2" fmla="*/ 0 w 178"/>
                <a:gd name="T3" fmla="*/ 0 h 218"/>
                <a:gd name="T4" fmla="*/ 178 w 178"/>
                <a:gd name="T5" fmla="*/ 0 h 218"/>
                <a:gd name="T6" fmla="*/ 178 w 178"/>
                <a:gd name="T7" fmla="*/ 40 h 218"/>
                <a:gd name="T8" fmla="*/ 112 w 178"/>
                <a:gd name="T9" fmla="*/ 40 h 218"/>
                <a:gd name="T10" fmla="*/ 112 w 178"/>
                <a:gd name="T11" fmla="*/ 218 h 218"/>
                <a:gd name="T12" fmla="*/ 64 w 178"/>
                <a:gd name="T13" fmla="*/ 218 h 218"/>
                <a:gd name="T14" fmla="*/ 64 w 178"/>
                <a:gd name="T15" fmla="*/ 40 h 218"/>
                <a:gd name="T16" fmla="*/ 0 w 178"/>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18">
                  <a:moveTo>
                    <a:pt x="0" y="40"/>
                  </a:moveTo>
                  <a:lnTo>
                    <a:pt x="0" y="0"/>
                  </a:lnTo>
                  <a:lnTo>
                    <a:pt x="178" y="0"/>
                  </a:lnTo>
                  <a:lnTo>
                    <a:pt x="178" y="40"/>
                  </a:lnTo>
                  <a:lnTo>
                    <a:pt x="112" y="40"/>
                  </a:lnTo>
                  <a:lnTo>
                    <a:pt x="112" y="218"/>
                  </a:lnTo>
                  <a:lnTo>
                    <a:pt x="64" y="218"/>
                  </a:lnTo>
                  <a:lnTo>
                    <a:pt x="64"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4">
              <a:extLst>
                <a:ext uri="{FF2B5EF4-FFF2-40B4-BE49-F238E27FC236}">
                  <a16:creationId xmlns:a16="http://schemas.microsoft.com/office/drawing/2014/main" id="{990AFCBD-A19D-4D4E-BC4A-0DAD1B541449}"/>
                </a:ext>
              </a:extLst>
            </p:cNvPr>
            <p:cNvSpPr>
              <a:spLocks noEditPoints="1"/>
            </p:cNvSpPr>
            <p:nvPr userDrawn="1"/>
          </p:nvSpPr>
          <p:spPr bwMode="auto">
            <a:xfrm>
              <a:off x="3392" y="3421"/>
              <a:ext cx="214" cy="283"/>
            </a:xfrm>
            <a:custGeom>
              <a:avLst/>
              <a:gdLst>
                <a:gd name="T0" fmla="*/ 5 w 133"/>
                <a:gd name="T1" fmla="*/ 77 h 175"/>
                <a:gd name="T2" fmla="*/ 18 w 133"/>
                <a:gd name="T3" fmla="*/ 55 h 175"/>
                <a:gd name="T4" fmla="*/ 39 w 133"/>
                <a:gd name="T5" fmla="*/ 40 h 175"/>
                <a:gd name="T6" fmla="*/ 67 w 133"/>
                <a:gd name="T7" fmla="*/ 34 h 175"/>
                <a:gd name="T8" fmla="*/ 95 w 133"/>
                <a:gd name="T9" fmla="*/ 40 h 175"/>
                <a:gd name="T10" fmla="*/ 116 w 133"/>
                <a:gd name="T11" fmla="*/ 55 h 175"/>
                <a:gd name="T12" fmla="*/ 129 w 133"/>
                <a:gd name="T13" fmla="*/ 77 h 175"/>
                <a:gd name="T14" fmla="*/ 133 w 133"/>
                <a:gd name="T15" fmla="*/ 105 h 175"/>
                <a:gd name="T16" fmla="*/ 129 w 133"/>
                <a:gd name="T17" fmla="*/ 133 h 175"/>
                <a:gd name="T18" fmla="*/ 116 w 133"/>
                <a:gd name="T19" fmla="*/ 155 h 175"/>
                <a:gd name="T20" fmla="*/ 95 w 133"/>
                <a:gd name="T21" fmla="*/ 170 h 175"/>
                <a:gd name="T22" fmla="*/ 67 w 133"/>
                <a:gd name="T23" fmla="*/ 175 h 175"/>
                <a:gd name="T24" fmla="*/ 39 w 133"/>
                <a:gd name="T25" fmla="*/ 170 h 175"/>
                <a:gd name="T26" fmla="*/ 18 w 133"/>
                <a:gd name="T27" fmla="*/ 155 h 175"/>
                <a:gd name="T28" fmla="*/ 5 w 133"/>
                <a:gd name="T29" fmla="*/ 133 h 175"/>
                <a:gd name="T30" fmla="*/ 0 w 133"/>
                <a:gd name="T31" fmla="*/ 105 h 175"/>
                <a:gd name="T32" fmla="*/ 5 w 133"/>
                <a:gd name="T33" fmla="*/ 77 h 175"/>
                <a:gd name="T34" fmla="*/ 32 w 133"/>
                <a:gd name="T35" fmla="*/ 122 h 175"/>
                <a:gd name="T36" fmla="*/ 38 w 133"/>
                <a:gd name="T37" fmla="*/ 136 h 175"/>
                <a:gd name="T38" fmla="*/ 50 w 133"/>
                <a:gd name="T39" fmla="*/ 147 h 175"/>
                <a:gd name="T40" fmla="*/ 67 w 133"/>
                <a:gd name="T41" fmla="*/ 151 h 175"/>
                <a:gd name="T42" fmla="*/ 84 w 133"/>
                <a:gd name="T43" fmla="*/ 147 h 175"/>
                <a:gd name="T44" fmla="*/ 95 w 133"/>
                <a:gd name="T45" fmla="*/ 136 h 175"/>
                <a:gd name="T46" fmla="*/ 101 w 133"/>
                <a:gd name="T47" fmla="*/ 122 h 175"/>
                <a:gd name="T48" fmla="*/ 103 w 133"/>
                <a:gd name="T49" fmla="*/ 105 h 175"/>
                <a:gd name="T50" fmla="*/ 101 w 133"/>
                <a:gd name="T51" fmla="*/ 88 h 175"/>
                <a:gd name="T52" fmla="*/ 95 w 133"/>
                <a:gd name="T53" fmla="*/ 73 h 175"/>
                <a:gd name="T54" fmla="*/ 84 w 133"/>
                <a:gd name="T55" fmla="*/ 63 h 175"/>
                <a:gd name="T56" fmla="*/ 67 w 133"/>
                <a:gd name="T57" fmla="*/ 59 h 175"/>
                <a:gd name="T58" fmla="*/ 50 w 133"/>
                <a:gd name="T59" fmla="*/ 63 h 175"/>
                <a:gd name="T60" fmla="*/ 38 w 133"/>
                <a:gd name="T61" fmla="*/ 73 h 175"/>
                <a:gd name="T62" fmla="*/ 32 w 133"/>
                <a:gd name="T63" fmla="*/ 88 h 175"/>
                <a:gd name="T64" fmla="*/ 30 w 133"/>
                <a:gd name="T65" fmla="*/ 105 h 175"/>
                <a:gd name="T66" fmla="*/ 32 w 133"/>
                <a:gd name="T67" fmla="*/ 122 h 175"/>
                <a:gd name="T68" fmla="*/ 60 w 133"/>
                <a:gd name="T69" fmla="*/ 0 h 175"/>
                <a:gd name="T70" fmla="*/ 60 w 133"/>
                <a:gd name="T71" fmla="*/ 22 h 175"/>
                <a:gd name="T72" fmla="*/ 34 w 133"/>
                <a:gd name="T73" fmla="*/ 22 h 175"/>
                <a:gd name="T74" fmla="*/ 34 w 133"/>
                <a:gd name="T75" fmla="*/ 0 h 175"/>
                <a:gd name="T76" fmla="*/ 60 w 133"/>
                <a:gd name="T77" fmla="*/ 0 h 175"/>
                <a:gd name="T78" fmla="*/ 99 w 133"/>
                <a:gd name="T79" fmla="*/ 0 h 175"/>
                <a:gd name="T80" fmla="*/ 99 w 133"/>
                <a:gd name="T81" fmla="*/ 22 h 175"/>
                <a:gd name="T82" fmla="*/ 73 w 133"/>
                <a:gd name="T83" fmla="*/ 22 h 175"/>
                <a:gd name="T84" fmla="*/ 73 w 133"/>
                <a:gd name="T85" fmla="*/ 0 h 175"/>
                <a:gd name="T86" fmla="*/ 99 w 133"/>
                <a:gd name="T8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5">
                  <a:moveTo>
                    <a:pt x="5" y="77"/>
                  </a:moveTo>
                  <a:cubicBezTo>
                    <a:pt x="8" y="69"/>
                    <a:pt x="12" y="61"/>
                    <a:pt x="18" y="55"/>
                  </a:cubicBezTo>
                  <a:cubicBezTo>
                    <a:pt x="24" y="48"/>
                    <a:pt x="30" y="43"/>
                    <a:pt x="39" y="40"/>
                  </a:cubicBezTo>
                  <a:cubicBezTo>
                    <a:pt x="47" y="36"/>
                    <a:pt x="56" y="34"/>
                    <a:pt x="67" y="34"/>
                  </a:cubicBezTo>
                  <a:cubicBezTo>
                    <a:pt x="77" y="34"/>
                    <a:pt x="86" y="36"/>
                    <a:pt x="95" y="40"/>
                  </a:cubicBezTo>
                  <a:cubicBezTo>
                    <a:pt x="103" y="43"/>
                    <a:pt x="110" y="48"/>
                    <a:pt x="116" y="55"/>
                  </a:cubicBezTo>
                  <a:cubicBezTo>
                    <a:pt x="121" y="61"/>
                    <a:pt x="126" y="69"/>
                    <a:pt x="129" y="77"/>
                  </a:cubicBezTo>
                  <a:cubicBezTo>
                    <a:pt x="132" y="86"/>
                    <a:pt x="133" y="95"/>
                    <a:pt x="133" y="105"/>
                  </a:cubicBezTo>
                  <a:cubicBezTo>
                    <a:pt x="133" y="115"/>
                    <a:pt x="132" y="124"/>
                    <a:pt x="129" y="133"/>
                  </a:cubicBezTo>
                  <a:cubicBezTo>
                    <a:pt x="126" y="142"/>
                    <a:pt x="121" y="149"/>
                    <a:pt x="116" y="155"/>
                  </a:cubicBezTo>
                  <a:cubicBezTo>
                    <a:pt x="110" y="162"/>
                    <a:pt x="103" y="166"/>
                    <a:pt x="95" y="170"/>
                  </a:cubicBezTo>
                  <a:cubicBezTo>
                    <a:pt x="86" y="174"/>
                    <a:pt x="77" y="175"/>
                    <a:pt x="67" y="175"/>
                  </a:cubicBezTo>
                  <a:cubicBezTo>
                    <a:pt x="56" y="175"/>
                    <a:pt x="47" y="174"/>
                    <a:pt x="39" y="170"/>
                  </a:cubicBezTo>
                  <a:cubicBezTo>
                    <a:pt x="30" y="166"/>
                    <a:pt x="24" y="162"/>
                    <a:pt x="18" y="155"/>
                  </a:cubicBezTo>
                  <a:cubicBezTo>
                    <a:pt x="12" y="149"/>
                    <a:pt x="8" y="142"/>
                    <a:pt x="5" y="133"/>
                  </a:cubicBezTo>
                  <a:cubicBezTo>
                    <a:pt x="2" y="124"/>
                    <a:pt x="0" y="115"/>
                    <a:pt x="0" y="105"/>
                  </a:cubicBezTo>
                  <a:cubicBezTo>
                    <a:pt x="0" y="95"/>
                    <a:pt x="2" y="86"/>
                    <a:pt x="5" y="77"/>
                  </a:cubicBezTo>
                  <a:close/>
                  <a:moveTo>
                    <a:pt x="32" y="122"/>
                  </a:moveTo>
                  <a:cubicBezTo>
                    <a:pt x="33" y="127"/>
                    <a:pt x="35" y="132"/>
                    <a:pt x="38" y="136"/>
                  </a:cubicBezTo>
                  <a:cubicBezTo>
                    <a:pt x="41" y="141"/>
                    <a:pt x="45" y="144"/>
                    <a:pt x="50" y="147"/>
                  </a:cubicBezTo>
                  <a:cubicBezTo>
                    <a:pt x="54" y="149"/>
                    <a:pt x="60" y="151"/>
                    <a:pt x="67" y="151"/>
                  </a:cubicBezTo>
                  <a:cubicBezTo>
                    <a:pt x="73" y="151"/>
                    <a:pt x="79" y="149"/>
                    <a:pt x="84" y="147"/>
                  </a:cubicBezTo>
                  <a:cubicBezTo>
                    <a:pt x="88" y="144"/>
                    <a:pt x="92" y="141"/>
                    <a:pt x="95" y="136"/>
                  </a:cubicBezTo>
                  <a:cubicBezTo>
                    <a:pt x="98" y="132"/>
                    <a:pt x="100" y="127"/>
                    <a:pt x="101" y="122"/>
                  </a:cubicBezTo>
                  <a:cubicBezTo>
                    <a:pt x="103" y="117"/>
                    <a:pt x="103" y="111"/>
                    <a:pt x="103" y="105"/>
                  </a:cubicBezTo>
                  <a:cubicBezTo>
                    <a:pt x="103" y="100"/>
                    <a:pt x="103" y="94"/>
                    <a:pt x="101" y="88"/>
                  </a:cubicBezTo>
                  <a:cubicBezTo>
                    <a:pt x="100" y="83"/>
                    <a:pt x="98" y="78"/>
                    <a:pt x="95" y="73"/>
                  </a:cubicBezTo>
                  <a:cubicBezTo>
                    <a:pt x="92" y="69"/>
                    <a:pt x="88" y="66"/>
                    <a:pt x="84" y="63"/>
                  </a:cubicBezTo>
                  <a:cubicBezTo>
                    <a:pt x="79" y="60"/>
                    <a:pt x="73" y="59"/>
                    <a:pt x="67" y="59"/>
                  </a:cubicBezTo>
                  <a:cubicBezTo>
                    <a:pt x="60" y="59"/>
                    <a:pt x="54" y="60"/>
                    <a:pt x="50" y="63"/>
                  </a:cubicBezTo>
                  <a:cubicBezTo>
                    <a:pt x="45" y="66"/>
                    <a:pt x="41" y="69"/>
                    <a:pt x="38" y="73"/>
                  </a:cubicBezTo>
                  <a:cubicBezTo>
                    <a:pt x="35" y="78"/>
                    <a:pt x="33" y="83"/>
                    <a:pt x="32" y="88"/>
                  </a:cubicBezTo>
                  <a:cubicBezTo>
                    <a:pt x="31" y="94"/>
                    <a:pt x="30" y="100"/>
                    <a:pt x="30" y="105"/>
                  </a:cubicBezTo>
                  <a:cubicBezTo>
                    <a:pt x="30" y="111"/>
                    <a:pt x="31" y="117"/>
                    <a:pt x="32" y="122"/>
                  </a:cubicBezTo>
                  <a:close/>
                  <a:moveTo>
                    <a:pt x="60" y="0"/>
                  </a:moveTo>
                  <a:cubicBezTo>
                    <a:pt x="60" y="22"/>
                    <a:pt x="60" y="22"/>
                    <a:pt x="60" y="22"/>
                  </a:cubicBezTo>
                  <a:cubicBezTo>
                    <a:pt x="34" y="22"/>
                    <a:pt x="34" y="22"/>
                    <a:pt x="34" y="22"/>
                  </a:cubicBezTo>
                  <a:cubicBezTo>
                    <a:pt x="34" y="0"/>
                    <a:pt x="34" y="0"/>
                    <a:pt x="34" y="0"/>
                  </a:cubicBezTo>
                  <a:lnTo>
                    <a:pt x="60" y="0"/>
                  </a:lnTo>
                  <a:close/>
                  <a:moveTo>
                    <a:pt x="99" y="0"/>
                  </a:moveTo>
                  <a:cubicBezTo>
                    <a:pt x="99" y="22"/>
                    <a:pt x="99" y="22"/>
                    <a:pt x="99" y="22"/>
                  </a:cubicBezTo>
                  <a:cubicBezTo>
                    <a:pt x="73" y="22"/>
                    <a:pt x="73" y="22"/>
                    <a:pt x="73" y="22"/>
                  </a:cubicBezTo>
                  <a:cubicBezTo>
                    <a:pt x="73" y="0"/>
                    <a:pt x="73" y="0"/>
                    <a:pt x="73" y="0"/>
                  </a:cubicBez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5">
              <a:extLst>
                <a:ext uri="{FF2B5EF4-FFF2-40B4-BE49-F238E27FC236}">
                  <a16:creationId xmlns:a16="http://schemas.microsoft.com/office/drawing/2014/main" id="{4F250691-539E-4D34-B489-720517A2869B}"/>
                </a:ext>
              </a:extLst>
            </p:cNvPr>
            <p:cNvSpPr>
              <a:spLocks noEditPoints="1"/>
            </p:cNvSpPr>
            <p:nvPr userDrawn="1"/>
          </p:nvSpPr>
          <p:spPr bwMode="auto">
            <a:xfrm>
              <a:off x="3651" y="3481"/>
              <a:ext cx="187" cy="218"/>
            </a:xfrm>
            <a:custGeom>
              <a:avLst/>
              <a:gdLst>
                <a:gd name="T0" fmla="*/ 72 w 116"/>
                <a:gd name="T1" fmla="*/ 0 h 135"/>
                <a:gd name="T2" fmla="*/ 89 w 116"/>
                <a:gd name="T3" fmla="*/ 3 h 135"/>
                <a:gd name="T4" fmla="*/ 101 w 116"/>
                <a:gd name="T5" fmla="*/ 11 h 135"/>
                <a:gd name="T6" fmla="*/ 109 w 116"/>
                <a:gd name="T7" fmla="*/ 23 h 135"/>
                <a:gd name="T8" fmla="*/ 112 w 116"/>
                <a:gd name="T9" fmla="*/ 38 h 135"/>
                <a:gd name="T10" fmla="*/ 107 w 116"/>
                <a:gd name="T11" fmla="*/ 58 h 135"/>
                <a:gd name="T12" fmla="*/ 91 w 116"/>
                <a:gd name="T13" fmla="*/ 71 h 135"/>
                <a:gd name="T14" fmla="*/ 91 w 116"/>
                <a:gd name="T15" fmla="*/ 72 h 135"/>
                <a:gd name="T16" fmla="*/ 100 w 116"/>
                <a:gd name="T17" fmla="*/ 76 h 135"/>
                <a:gd name="T18" fmla="*/ 106 w 116"/>
                <a:gd name="T19" fmla="*/ 84 h 135"/>
                <a:gd name="T20" fmla="*/ 109 w 116"/>
                <a:gd name="T21" fmla="*/ 93 h 135"/>
                <a:gd name="T22" fmla="*/ 110 w 116"/>
                <a:gd name="T23" fmla="*/ 103 h 135"/>
                <a:gd name="T24" fmla="*/ 111 w 116"/>
                <a:gd name="T25" fmla="*/ 111 h 135"/>
                <a:gd name="T26" fmla="*/ 111 w 116"/>
                <a:gd name="T27" fmla="*/ 120 h 135"/>
                <a:gd name="T28" fmla="*/ 113 w 116"/>
                <a:gd name="T29" fmla="*/ 129 h 135"/>
                <a:gd name="T30" fmla="*/ 116 w 116"/>
                <a:gd name="T31" fmla="*/ 135 h 135"/>
                <a:gd name="T32" fmla="*/ 86 w 116"/>
                <a:gd name="T33" fmla="*/ 135 h 135"/>
                <a:gd name="T34" fmla="*/ 83 w 116"/>
                <a:gd name="T35" fmla="*/ 120 h 135"/>
                <a:gd name="T36" fmla="*/ 82 w 116"/>
                <a:gd name="T37" fmla="*/ 103 h 135"/>
                <a:gd name="T38" fmla="*/ 75 w 116"/>
                <a:gd name="T39" fmla="*/ 88 h 135"/>
                <a:gd name="T40" fmla="*/ 59 w 116"/>
                <a:gd name="T41" fmla="*/ 83 h 135"/>
                <a:gd name="T42" fmla="*/ 29 w 116"/>
                <a:gd name="T43" fmla="*/ 83 h 135"/>
                <a:gd name="T44" fmla="*/ 29 w 116"/>
                <a:gd name="T45" fmla="*/ 135 h 135"/>
                <a:gd name="T46" fmla="*/ 0 w 116"/>
                <a:gd name="T47" fmla="*/ 135 h 135"/>
                <a:gd name="T48" fmla="*/ 0 w 116"/>
                <a:gd name="T49" fmla="*/ 0 h 135"/>
                <a:gd name="T50" fmla="*/ 72 w 116"/>
                <a:gd name="T51" fmla="*/ 0 h 135"/>
                <a:gd name="T52" fmla="*/ 62 w 116"/>
                <a:gd name="T53" fmla="*/ 61 h 135"/>
                <a:gd name="T54" fmla="*/ 77 w 116"/>
                <a:gd name="T55" fmla="*/ 57 h 135"/>
                <a:gd name="T56" fmla="*/ 82 w 116"/>
                <a:gd name="T57" fmla="*/ 42 h 135"/>
                <a:gd name="T58" fmla="*/ 77 w 116"/>
                <a:gd name="T59" fmla="*/ 28 h 135"/>
                <a:gd name="T60" fmla="*/ 62 w 116"/>
                <a:gd name="T61" fmla="*/ 23 h 135"/>
                <a:gd name="T62" fmla="*/ 29 w 116"/>
                <a:gd name="T63" fmla="*/ 23 h 135"/>
                <a:gd name="T64" fmla="*/ 29 w 116"/>
                <a:gd name="T65" fmla="*/ 61 h 135"/>
                <a:gd name="T66" fmla="*/ 62 w 116"/>
                <a:gd name="T67" fmla="*/ 6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5">
                  <a:moveTo>
                    <a:pt x="72" y="0"/>
                  </a:moveTo>
                  <a:cubicBezTo>
                    <a:pt x="79" y="0"/>
                    <a:pt x="84" y="1"/>
                    <a:pt x="89" y="3"/>
                  </a:cubicBezTo>
                  <a:cubicBezTo>
                    <a:pt x="94" y="5"/>
                    <a:pt x="98" y="8"/>
                    <a:pt x="101" y="11"/>
                  </a:cubicBezTo>
                  <a:cubicBezTo>
                    <a:pt x="105" y="15"/>
                    <a:pt x="107" y="19"/>
                    <a:pt x="109" y="23"/>
                  </a:cubicBezTo>
                  <a:cubicBezTo>
                    <a:pt x="111" y="28"/>
                    <a:pt x="112" y="32"/>
                    <a:pt x="112" y="38"/>
                  </a:cubicBezTo>
                  <a:cubicBezTo>
                    <a:pt x="112" y="46"/>
                    <a:pt x="110" y="52"/>
                    <a:pt x="107" y="58"/>
                  </a:cubicBezTo>
                  <a:cubicBezTo>
                    <a:pt x="104" y="64"/>
                    <a:pt x="98" y="68"/>
                    <a:pt x="91" y="71"/>
                  </a:cubicBezTo>
                  <a:cubicBezTo>
                    <a:pt x="91" y="72"/>
                    <a:pt x="91" y="72"/>
                    <a:pt x="91" y="72"/>
                  </a:cubicBezTo>
                  <a:cubicBezTo>
                    <a:pt x="94" y="73"/>
                    <a:pt x="97" y="74"/>
                    <a:pt x="100" y="76"/>
                  </a:cubicBezTo>
                  <a:cubicBezTo>
                    <a:pt x="102" y="79"/>
                    <a:pt x="104" y="81"/>
                    <a:pt x="106" y="84"/>
                  </a:cubicBezTo>
                  <a:cubicBezTo>
                    <a:pt x="107" y="87"/>
                    <a:pt x="108" y="90"/>
                    <a:pt x="109" y="93"/>
                  </a:cubicBezTo>
                  <a:cubicBezTo>
                    <a:pt x="110" y="97"/>
                    <a:pt x="110" y="100"/>
                    <a:pt x="110" y="103"/>
                  </a:cubicBezTo>
                  <a:cubicBezTo>
                    <a:pt x="110" y="106"/>
                    <a:pt x="111" y="108"/>
                    <a:pt x="111" y="111"/>
                  </a:cubicBezTo>
                  <a:cubicBezTo>
                    <a:pt x="111" y="114"/>
                    <a:pt x="111" y="117"/>
                    <a:pt x="111" y="120"/>
                  </a:cubicBezTo>
                  <a:cubicBezTo>
                    <a:pt x="112" y="123"/>
                    <a:pt x="112" y="126"/>
                    <a:pt x="113" y="129"/>
                  </a:cubicBezTo>
                  <a:cubicBezTo>
                    <a:pt x="114" y="131"/>
                    <a:pt x="115" y="134"/>
                    <a:pt x="116" y="135"/>
                  </a:cubicBezTo>
                  <a:cubicBezTo>
                    <a:pt x="86" y="135"/>
                    <a:pt x="86" y="135"/>
                    <a:pt x="86" y="135"/>
                  </a:cubicBezTo>
                  <a:cubicBezTo>
                    <a:pt x="85" y="131"/>
                    <a:pt x="84" y="126"/>
                    <a:pt x="83" y="120"/>
                  </a:cubicBezTo>
                  <a:cubicBezTo>
                    <a:pt x="83" y="114"/>
                    <a:pt x="82" y="109"/>
                    <a:pt x="82" y="103"/>
                  </a:cubicBezTo>
                  <a:cubicBezTo>
                    <a:pt x="81" y="96"/>
                    <a:pt x="78" y="91"/>
                    <a:pt x="75" y="88"/>
                  </a:cubicBezTo>
                  <a:cubicBezTo>
                    <a:pt x="72" y="84"/>
                    <a:pt x="66" y="83"/>
                    <a:pt x="59" y="83"/>
                  </a:cubicBezTo>
                  <a:cubicBezTo>
                    <a:pt x="29" y="83"/>
                    <a:pt x="29" y="83"/>
                    <a:pt x="29" y="83"/>
                  </a:cubicBezTo>
                  <a:cubicBezTo>
                    <a:pt x="29" y="135"/>
                    <a:pt x="29" y="135"/>
                    <a:pt x="29" y="135"/>
                  </a:cubicBezTo>
                  <a:cubicBezTo>
                    <a:pt x="0" y="135"/>
                    <a:pt x="0" y="135"/>
                    <a:pt x="0" y="135"/>
                  </a:cubicBezTo>
                  <a:cubicBezTo>
                    <a:pt x="0" y="0"/>
                    <a:pt x="0" y="0"/>
                    <a:pt x="0" y="0"/>
                  </a:cubicBezTo>
                  <a:lnTo>
                    <a:pt x="72" y="0"/>
                  </a:lnTo>
                  <a:close/>
                  <a:moveTo>
                    <a:pt x="62" y="61"/>
                  </a:moveTo>
                  <a:cubicBezTo>
                    <a:pt x="69" y="61"/>
                    <a:pt x="74" y="60"/>
                    <a:pt x="77" y="57"/>
                  </a:cubicBezTo>
                  <a:cubicBezTo>
                    <a:pt x="81" y="54"/>
                    <a:pt x="82" y="49"/>
                    <a:pt x="82" y="42"/>
                  </a:cubicBezTo>
                  <a:cubicBezTo>
                    <a:pt x="82" y="36"/>
                    <a:pt x="81" y="31"/>
                    <a:pt x="77" y="28"/>
                  </a:cubicBezTo>
                  <a:cubicBezTo>
                    <a:pt x="74" y="25"/>
                    <a:pt x="69" y="23"/>
                    <a:pt x="62" y="23"/>
                  </a:cubicBezTo>
                  <a:cubicBezTo>
                    <a:pt x="29" y="23"/>
                    <a:pt x="29" y="23"/>
                    <a:pt x="29" y="23"/>
                  </a:cubicBezTo>
                  <a:cubicBezTo>
                    <a:pt x="29" y="61"/>
                    <a:pt x="29" y="61"/>
                    <a:pt x="29" y="61"/>
                  </a:cubicBezTo>
                  <a:lnTo>
                    <a:pt x="6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6">
              <a:extLst>
                <a:ext uri="{FF2B5EF4-FFF2-40B4-BE49-F238E27FC236}">
                  <a16:creationId xmlns:a16="http://schemas.microsoft.com/office/drawing/2014/main" id="{408AF5D6-3938-4A97-BE23-FA0C787C94B8}"/>
                </a:ext>
              </a:extLst>
            </p:cNvPr>
            <p:cNvSpPr>
              <a:spLocks/>
            </p:cNvSpPr>
            <p:nvPr userDrawn="1"/>
          </p:nvSpPr>
          <p:spPr bwMode="auto">
            <a:xfrm>
              <a:off x="3869" y="3476"/>
              <a:ext cx="184" cy="228"/>
            </a:xfrm>
            <a:custGeom>
              <a:avLst/>
              <a:gdLst>
                <a:gd name="T0" fmla="*/ 32 w 114"/>
                <a:gd name="T1" fmla="*/ 105 h 141"/>
                <a:gd name="T2" fmla="*/ 38 w 114"/>
                <a:gd name="T3" fmla="*/ 113 h 141"/>
                <a:gd name="T4" fmla="*/ 48 w 114"/>
                <a:gd name="T5" fmla="*/ 117 h 141"/>
                <a:gd name="T6" fmla="*/ 59 w 114"/>
                <a:gd name="T7" fmla="*/ 119 h 141"/>
                <a:gd name="T8" fmla="*/ 68 w 114"/>
                <a:gd name="T9" fmla="*/ 118 h 141"/>
                <a:gd name="T10" fmla="*/ 76 w 114"/>
                <a:gd name="T11" fmla="*/ 115 h 141"/>
                <a:gd name="T12" fmla="*/ 83 w 114"/>
                <a:gd name="T13" fmla="*/ 110 h 141"/>
                <a:gd name="T14" fmla="*/ 85 w 114"/>
                <a:gd name="T15" fmla="*/ 102 h 141"/>
                <a:gd name="T16" fmla="*/ 82 w 114"/>
                <a:gd name="T17" fmla="*/ 93 h 141"/>
                <a:gd name="T18" fmla="*/ 73 w 114"/>
                <a:gd name="T19" fmla="*/ 87 h 141"/>
                <a:gd name="T20" fmla="*/ 60 w 114"/>
                <a:gd name="T21" fmla="*/ 83 h 141"/>
                <a:gd name="T22" fmla="*/ 45 w 114"/>
                <a:gd name="T23" fmla="*/ 79 h 141"/>
                <a:gd name="T24" fmla="*/ 30 w 114"/>
                <a:gd name="T25" fmla="*/ 75 h 141"/>
                <a:gd name="T26" fmla="*/ 18 w 114"/>
                <a:gd name="T27" fmla="*/ 68 h 141"/>
                <a:gd name="T28" fmla="*/ 8 w 114"/>
                <a:gd name="T29" fmla="*/ 57 h 141"/>
                <a:gd name="T30" fmla="*/ 5 w 114"/>
                <a:gd name="T31" fmla="*/ 41 h 141"/>
                <a:gd name="T32" fmla="*/ 9 w 114"/>
                <a:gd name="T33" fmla="*/ 23 h 141"/>
                <a:gd name="T34" fmla="*/ 21 w 114"/>
                <a:gd name="T35" fmla="*/ 10 h 141"/>
                <a:gd name="T36" fmla="*/ 37 w 114"/>
                <a:gd name="T37" fmla="*/ 3 h 141"/>
                <a:gd name="T38" fmla="*/ 55 w 114"/>
                <a:gd name="T39" fmla="*/ 0 h 141"/>
                <a:gd name="T40" fmla="*/ 76 w 114"/>
                <a:gd name="T41" fmla="*/ 2 h 141"/>
                <a:gd name="T42" fmla="*/ 93 w 114"/>
                <a:gd name="T43" fmla="*/ 10 h 141"/>
                <a:gd name="T44" fmla="*/ 105 w 114"/>
                <a:gd name="T45" fmla="*/ 24 h 141"/>
                <a:gd name="T46" fmla="*/ 110 w 114"/>
                <a:gd name="T47" fmla="*/ 44 h 141"/>
                <a:gd name="T48" fmla="*/ 81 w 114"/>
                <a:gd name="T49" fmla="*/ 44 h 141"/>
                <a:gd name="T50" fmla="*/ 78 w 114"/>
                <a:gd name="T51" fmla="*/ 34 h 141"/>
                <a:gd name="T52" fmla="*/ 72 w 114"/>
                <a:gd name="T53" fmla="*/ 27 h 141"/>
                <a:gd name="T54" fmla="*/ 64 w 114"/>
                <a:gd name="T55" fmla="*/ 24 h 141"/>
                <a:gd name="T56" fmla="*/ 54 w 114"/>
                <a:gd name="T57" fmla="*/ 23 h 141"/>
                <a:gd name="T58" fmla="*/ 47 w 114"/>
                <a:gd name="T59" fmla="*/ 24 h 141"/>
                <a:gd name="T60" fmla="*/ 40 w 114"/>
                <a:gd name="T61" fmla="*/ 27 h 141"/>
                <a:gd name="T62" fmla="*/ 36 w 114"/>
                <a:gd name="T63" fmla="*/ 31 h 141"/>
                <a:gd name="T64" fmla="*/ 34 w 114"/>
                <a:gd name="T65" fmla="*/ 38 h 141"/>
                <a:gd name="T66" fmla="*/ 35 w 114"/>
                <a:gd name="T67" fmla="*/ 45 h 141"/>
                <a:gd name="T68" fmla="*/ 41 w 114"/>
                <a:gd name="T69" fmla="*/ 49 h 141"/>
                <a:gd name="T70" fmla="*/ 53 w 114"/>
                <a:gd name="T71" fmla="*/ 54 h 141"/>
                <a:gd name="T72" fmla="*/ 74 w 114"/>
                <a:gd name="T73" fmla="*/ 59 h 141"/>
                <a:gd name="T74" fmla="*/ 84 w 114"/>
                <a:gd name="T75" fmla="*/ 62 h 141"/>
                <a:gd name="T76" fmla="*/ 98 w 114"/>
                <a:gd name="T77" fmla="*/ 68 h 141"/>
                <a:gd name="T78" fmla="*/ 109 w 114"/>
                <a:gd name="T79" fmla="*/ 80 h 141"/>
                <a:gd name="T80" fmla="*/ 114 w 114"/>
                <a:gd name="T81" fmla="*/ 98 h 141"/>
                <a:gd name="T82" fmla="*/ 111 w 114"/>
                <a:gd name="T83" fmla="*/ 116 h 141"/>
                <a:gd name="T84" fmla="*/ 100 w 114"/>
                <a:gd name="T85" fmla="*/ 129 h 141"/>
                <a:gd name="T86" fmla="*/ 82 w 114"/>
                <a:gd name="T87" fmla="*/ 138 h 141"/>
                <a:gd name="T88" fmla="*/ 58 w 114"/>
                <a:gd name="T89" fmla="*/ 141 h 141"/>
                <a:gd name="T90" fmla="*/ 36 w 114"/>
                <a:gd name="T91" fmla="*/ 139 h 141"/>
                <a:gd name="T92" fmla="*/ 18 w 114"/>
                <a:gd name="T93" fmla="*/ 130 h 141"/>
                <a:gd name="T94" fmla="*/ 5 w 114"/>
                <a:gd name="T95" fmla="*/ 115 h 141"/>
                <a:gd name="T96" fmla="*/ 0 w 114"/>
                <a:gd name="T97" fmla="*/ 94 h 141"/>
                <a:gd name="T98" fmla="*/ 29 w 114"/>
                <a:gd name="T99" fmla="*/ 94 h 141"/>
                <a:gd name="T100" fmla="*/ 32 w 114"/>
                <a:gd name="T101" fmla="*/ 10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141">
                  <a:moveTo>
                    <a:pt x="32" y="105"/>
                  </a:moveTo>
                  <a:cubicBezTo>
                    <a:pt x="33" y="108"/>
                    <a:pt x="35" y="111"/>
                    <a:pt x="38" y="113"/>
                  </a:cubicBezTo>
                  <a:cubicBezTo>
                    <a:pt x="41" y="115"/>
                    <a:pt x="44" y="116"/>
                    <a:pt x="48" y="117"/>
                  </a:cubicBezTo>
                  <a:cubicBezTo>
                    <a:pt x="51" y="118"/>
                    <a:pt x="55" y="119"/>
                    <a:pt x="59" y="119"/>
                  </a:cubicBezTo>
                  <a:cubicBezTo>
                    <a:pt x="62" y="119"/>
                    <a:pt x="65" y="118"/>
                    <a:pt x="68" y="118"/>
                  </a:cubicBezTo>
                  <a:cubicBezTo>
                    <a:pt x="71" y="117"/>
                    <a:pt x="73" y="117"/>
                    <a:pt x="76" y="115"/>
                  </a:cubicBezTo>
                  <a:cubicBezTo>
                    <a:pt x="79" y="114"/>
                    <a:pt x="81" y="112"/>
                    <a:pt x="83" y="110"/>
                  </a:cubicBezTo>
                  <a:cubicBezTo>
                    <a:pt x="84" y="108"/>
                    <a:pt x="85" y="105"/>
                    <a:pt x="85" y="102"/>
                  </a:cubicBezTo>
                  <a:cubicBezTo>
                    <a:pt x="85" y="98"/>
                    <a:pt x="84" y="95"/>
                    <a:pt x="82" y="93"/>
                  </a:cubicBezTo>
                  <a:cubicBezTo>
                    <a:pt x="80" y="91"/>
                    <a:pt x="76" y="89"/>
                    <a:pt x="73" y="87"/>
                  </a:cubicBezTo>
                  <a:cubicBezTo>
                    <a:pt x="69" y="86"/>
                    <a:pt x="65" y="84"/>
                    <a:pt x="60" y="83"/>
                  </a:cubicBezTo>
                  <a:cubicBezTo>
                    <a:pt x="55" y="82"/>
                    <a:pt x="50" y="81"/>
                    <a:pt x="45" y="79"/>
                  </a:cubicBezTo>
                  <a:cubicBezTo>
                    <a:pt x="40" y="78"/>
                    <a:pt x="35" y="77"/>
                    <a:pt x="30" y="75"/>
                  </a:cubicBezTo>
                  <a:cubicBezTo>
                    <a:pt x="26" y="73"/>
                    <a:pt x="21" y="71"/>
                    <a:pt x="18" y="68"/>
                  </a:cubicBezTo>
                  <a:cubicBezTo>
                    <a:pt x="14" y="65"/>
                    <a:pt x="11" y="61"/>
                    <a:pt x="8" y="57"/>
                  </a:cubicBezTo>
                  <a:cubicBezTo>
                    <a:pt x="6" y="52"/>
                    <a:pt x="5" y="47"/>
                    <a:pt x="5" y="41"/>
                  </a:cubicBezTo>
                  <a:cubicBezTo>
                    <a:pt x="5" y="34"/>
                    <a:pt x="6" y="28"/>
                    <a:pt x="9" y="23"/>
                  </a:cubicBezTo>
                  <a:cubicBezTo>
                    <a:pt x="12" y="18"/>
                    <a:pt x="16" y="13"/>
                    <a:pt x="21" y="10"/>
                  </a:cubicBezTo>
                  <a:cubicBezTo>
                    <a:pt x="26" y="7"/>
                    <a:pt x="31" y="4"/>
                    <a:pt x="37" y="3"/>
                  </a:cubicBezTo>
                  <a:cubicBezTo>
                    <a:pt x="43" y="1"/>
                    <a:pt x="49" y="0"/>
                    <a:pt x="55" y="0"/>
                  </a:cubicBezTo>
                  <a:cubicBezTo>
                    <a:pt x="62" y="0"/>
                    <a:pt x="69" y="1"/>
                    <a:pt x="76" y="2"/>
                  </a:cubicBezTo>
                  <a:cubicBezTo>
                    <a:pt x="82" y="4"/>
                    <a:pt x="88" y="7"/>
                    <a:pt x="93" y="10"/>
                  </a:cubicBezTo>
                  <a:cubicBezTo>
                    <a:pt x="98" y="14"/>
                    <a:pt x="102" y="18"/>
                    <a:pt x="105" y="24"/>
                  </a:cubicBezTo>
                  <a:cubicBezTo>
                    <a:pt x="108" y="29"/>
                    <a:pt x="110" y="36"/>
                    <a:pt x="110" y="44"/>
                  </a:cubicBezTo>
                  <a:cubicBezTo>
                    <a:pt x="81" y="44"/>
                    <a:pt x="81" y="44"/>
                    <a:pt x="81" y="44"/>
                  </a:cubicBezTo>
                  <a:cubicBezTo>
                    <a:pt x="81" y="40"/>
                    <a:pt x="80" y="36"/>
                    <a:pt x="78" y="34"/>
                  </a:cubicBezTo>
                  <a:cubicBezTo>
                    <a:pt x="77" y="31"/>
                    <a:pt x="75" y="29"/>
                    <a:pt x="72" y="27"/>
                  </a:cubicBezTo>
                  <a:cubicBezTo>
                    <a:pt x="70" y="26"/>
                    <a:pt x="67" y="25"/>
                    <a:pt x="64" y="24"/>
                  </a:cubicBezTo>
                  <a:cubicBezTo>
                    <a:pt x="61" y="23"/>
                    <a:pt x="58" y="23"/>
                    <a:pt x="54" y="23"/>
                  </a:cubicBezTo>
                  <a:cubicBezTo>
                    <a:pt x="52" y="23"/>
                    <a:pt x="49" y="23"/>
                    <a:pt x="47" y="24"/>
                  </a:cubicBezTo>
                  <a:cubicBezTo>
                    <a:pt x="45" y="24"/>
                    <a:pt x="42" y="25"/>
                    <a:pt x="40" y="27"/>
                  </a:cubicBezTo>
                  <a:cubicBezTo>
                    <a:pt x="38" y="28"/>
                    <a:pt x="37" y="29"/>
                    <a:pt x="36" y="31"/>
                  </a:cubicBezTo>
                  <a:cubicBezTo>
                    <a:pt x="34" y="33"/>
                    <a:pt x="34" y="36"/>
                    <a:pt x="34" y="38"/>
                  </a:cubicBezTo>
                  <a:cubicBezTo>
                    <a:pt x="34" y="41"/>
                    <a:pt x="34" y="43"/>
                    <a:pt x="35" y="45"/>
                  </a:cubicBezTo>
                  <a:cubicBezTo>
                    <a:pt x="36" y="47"/>
                    <a:pt x="38" y="48"/>
                    <a:pt x="41" y="49"/>
                  </a:cubicBezTo>
                  <a:cubicBezTo>
                    <a:pt x="44" y="51"/>
                    <a:pt x="48" y="52"/>
                    <a:pt x="53" y="54"/>
                  </a:cubicBezTo>
                  <a:cubicBezTo>
                    <a:pt x="59" y="55"/>
                    <a:pt x="66" y="57"/>
                    <a:pt x="74" y="59"/>
                  </a:cubicBezTo>
                  <a:cubicBezTo>
                    <a:pt x="77" y="59"/>
                    <a:pt x="80" y="60"/>
                    <a:pt x="84" y="62"/>
                  </a:cubicBezTo>
                  <a:cubicBezTo>
                    <a:pt x="89" y="63"/>
                    <a:pt x="93" y="65"/>
                    <a:pt x="98" y="68"/>
                  </a:cubicBezTo>
                  <a:cubicBezTo>
                    <a:pt x="102" y="71"/>
                    <a:pt x="106" y="75"/>
                    <a:pt x="109" y="80"/>
                  </a:cubicBezTo>
                  <a:cubicBezTo>
                    <a:pt x="113" y="85"/>
                    <a:pt x="114" y="91"/>
                    <a:pt x="114" y="98"/>
                  </a:cubicBezTo>
                  <a:cubicBezTo>
                    <a:pt x="114" y="105"/>
                    <a:pt x="113" y="110"/>
                    <a:pt x="111" y="116"/>
                  </a:cubicBezTo>
                  <a:cubicBezTo>
                    <a:pt x="108" y="121"/>
                    <a:pt x="105" y="125"/>
                    <a:pt x="100" y="129"/>
                  </a:cubicBezTo>
                  <a:cubicBezTo>
                    <a:pt x="95" y="133"/>
                    <a:pt x="89" y="136"/>
                    <a:pt x="82" y="138"/>
                  </a:cubicBezTo>
                  <a:cubicBezTo>
                    <a:pt x="75" y="140"/>
                    <a:pt x="67" y="141"/>
                    <a:pt x="58" y="141"/>
                  </a:cubicBezTo>
                  <a:cubicBezTo>
                    <a:pt x="50" y="141"/>
                    <a:pt x="43" y="141"/>
                    <a:pt x="36" y="139"/>
                  </a:cubicBezTo>
                  <a:cubicBezTo>
                    <a:pt x="29" y="137"/>
                    <a:pt x="23" y="134"/>
                    <a:pt x="18" y="130"/>
                  </a:cubicBezTo>
                  <a:cubicBezTo>
                    <a:pt x="12" y="126"/>
                    <a:pt x="8" y="121"/>
                    <a:pt x="5" y="115"/>
                  </a:cubicBezTo>
                  <a:cubicBezTo>
                    <a:pt x="2" y="109"/>
                    <a:pt x="0" y="102"/>
                    <a:pt x="0" y="94"/>
                  </a:cubicBezTo>
                  <a:cubicBezTo>
                    <a:pt x="29" y="94"/>
                    <a:pt x="29" y="94"/>
                    <a:pt x="29" y="94"/>
                  </a:cubicBezTo>
                  <a:cubicBezTo>
                    <a:pt x="29" y="98"/>
                    <a:pt x="30" y="102"/>
                    <a:pt x="32"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7">
              <a:extLst>
                <a:ext uri="{FF2B5EF4-FFF2-40B4-BE49-F238E27FC236}">
                  <a16:creationId xmlns:a16="http://schemas.microsoft.com/office/drawing/2014/main" id="{7C6F3C53-489C-45FE-8A76-A38D6CFEFBCA}"/>
                </a:ext>
              </a:extLst>
            </p:cNvPr>
            <p:cNvSpPr>
              <a:spLocks/>
            </p:cNvSpPr>
            <p:nvPr userDrawn="1"/>
          </p:nvSpPr>
          <p:spPr bwMode="auto">
            <a:xfrm>
              <a:off x="4093" y="3481"/>
              <a:ext cx="153" cy="218"/>
            </a:xfrm>
            <a:custGeom>
              <a:avLst/>
              <a:gdLst>
                <a:gd name="T0" fmla="*/ 153 w 153"/>
                <a:gd name="T1" fmla="*/ 0 h 218"/>
                <a:gd name="T2" fmla="*/ 153 w 153"/>
                <a:gd name="T3" fmla="*/ 40 h 218"/>
                <a:gd name="T4" fmla="*/ 48 w 153"/>
                <a:gd name="T5" fmla="*/ 40 h 218"/>
                <a:gd name="T6" fmla="*/ 48 w 153"/>
                <a:gd name="T7" fmla="*/ 92 h 218"/>
                <a:gd name="T8" fmla="*/ 139 w 153"/>
                <a:gd name="T9" fmla="*/ 92 h 218"/>
                <a:gd name="T10" fmla="*/ 139 w 153"/>
                <a:gd name="T11" fmla="*/ 129 h 218"/>
                <a:gd name="T12" fmla="*/ 48 w 153"/>
                <a:gd name="T13" fmla="*/ 129 h 218"/>
                <a:gd name="T14" fmla="*/ 48 w 153"/>
                <a:gd name="T15" fmla="*/ 218 h 218"/>
                <a:gd name="T16" fmla="*/ 0 w 153"/>
                <a:gd name="T17" fmla="*/ 218 h 218"/>
                <a:gd name="T18" fmla="*/ 0 w 153"/>
                <a:gd name="T19" fmla="*/ 0 h 218"/>
                <a:gd name="T20" fmla="*/ 153 w 153"/>
                <a:gd name="T2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218">
                  <a:moveTo>
                    <a:pt x="153" y="0"/>
                  </a:moveTo>
                  <a:lnTo>
                    <a:pt x="153" y="40"/>
                  </a:lnTo>
                  <a:lnTo>
                    <a:pt x="48" y="40"/>
                  </a:lnTo>
                  <a:lnTo>
                    <a:pt x="48" y="92"/>
                  </a:lnTo>
                  <a:lnTo>
                    <a:pt x="139" y="92"/>
                  </a:lnTo>
                  <a:lnTo>
                    <a:pt x="139" y="129"/>
                  </a:lnTo>
                  <a:lnTo>
                    <a:pt x="48" y="129"/>
                  </a:lnTo>
                  <a:lnTo>
                    <a:pt x="48" y="218"/>
                  </a:lnTo>
                  <a:lnTo>
                    <a:pt x="0" y="218"/>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18">
              <a:extLst>
                <a:ext uri="{FF2B5EF4-FFF2-40B4-BE49-F238E27FC236}">
                  <a16:creationId xmlns:a16="http://schemas.microsoft.com/office/drawing/2014/main" id="{E7679705-3461-4EBF-9D5B-0B0B9A330A9C}"/>
                </a:ext>
              </a:extLst>
            </p:cNvPr>
            <p:cNvSpPr>
              <a:spLocks noEditPoints="1"/>
            </p:cNvSpPr>
            <p:nvPr userDrawn="1"/>
          </p:nvSpPr>
          <p:spPr bwMode="auto">
            <a:xfrm>
              <a:off x="4269" y="3421"/>
              <a:ext cx="214" cy="283"/>
            </a:xfrm>
            <a:custGeom>
              <a:avLst/>
              <a:gdLst>
                <a:gd name="T0" fmla="*/ 5 w 133"/>
                <a:gd name="T1" fmla="*/ 77 h 175"/>
                <a:gd name="T2" fmla="*/ 18 w 133"/>
                <a:gd name="T3" fmla="*/ 55 h 175"/>
                <a:gd name="T4" fmla="*/ 39 w 133"/>
                <a:gd name="T5" fmla="*/ 40 h 175"/>
                <a:gd name="T6" fmla="*/ 67 w 133"/>
                <a:gd name="T7" fmla="*/ 34 h 175"/>
                <a:gd name="T8" fmla="*/ 95 w 133"/>
                <a:gd name="T9" fmla="*/ 40 h 175"/>
                <a:gd name="T10" fmla="*/ 115 w 133"/>
                <a:gd name="T11" fmla="*/ 55 h 175"/>
                <a:gd name="T12" fmla="*/ 129 w 133"/>
                <a:gd name="T13" fmla="*/ 77 h 175"/>
                <a:gd name="T14" fmla="*/ 133 w 133"/>
                <a:gd name="T15" fmla="*/ 105 h 175"/>
                <a:gd name="T16" fmla="*/ 129 w 133"/>
                <a:gd name="T17" fmla="*/ 133 h 175"/>
                <a:gd name="T18" fmla="*/ 115 w 133"/>
                <a:gd name="T19" fmla="*/ 155 h 175"/>
                <a:gd name="T20" fmla="*/ 95 w 133"/>
                <a:gd name="T21" fmla="*/ 170 h 175"/>
                <a:gd name="T22" fmla="*/ 67 w 133"/>
                <a:gd name="T23" fmla="*/ 175 h 175"/>
                <a:gd name="T24" fmla="*/ 39 w 133"/>
                <a:gd name="T25" fmla="*/ 170 h 175"/>
                <a:gd name="T26" fmla="*/ 18 w 133"/>
                <a:gd name="T27" fmla="*/ 155 h 175"/>
                <a:gd name="T28" fmla="*/ 5 w 133"/>
                <a:gd name="T29" fmla="*/ 133 h 175"/>
                <a:gd name="T30" fmla="*/ 0 w 133"/>
                <a:gd name="T31" fmla="*/ 105 h 175"/>
                <a:gd name="T32" fmla="*/ 5 w 133"/>
                <a:gd name="T33" fmla="*/ 77 h 175"/>
                <a:gd name="T34" fmla="*/ 32 w 133"/>
                <a:gd name="T35" fmla="*/ 122 h 175"/>
                <a:gd name="T36" fmla="*/ 38 w 133"/>
                <a:gd name="T37" fmla="*/ 136 h 175"/>
                <a:gd name="T38" fmla="*/ 50 w 133"/>
                <a:gd name="T39" fmla="*/ 147 h 175"/>
                <a:gd name="T40" fmla="*/ 67 w 133"/>
                <a:gd name="T41" fmla="*/ 151 h 175"/>
                <a:gd name="T42" fmla="*/ 84 w 133"/>
                <a:gd name="T43" fmla="*/ 147 h 175"/>
                <a:gd name="T44" fmla="*/ 95 w 133"/>
                <a:gd name="T45" fmla="*/ 136 h 175"/>
                <a:gd name="T46" fmla="*/ 101 w 133"/>
                <a:gd name="T47" fmla="*/ 122 h 175"/>
                <a:gd name="T48" fmla="*/ 103 w 133"/>
                <a:gd name="T49" fmla="*/ 105 h 175"/>
                <a:gd name="T50" fmla="*/ 101 w 133"/>
                <a:gd name="T51" fmla="*/ 88 h 175"/>
                <a:gd name="T52" fmla="*/ 95 w 133"/>
                <a:gd name="T53" fmla="*/ 73 h 175"/>
                <a:gd name="T54" fmla="*/ 84 w 133"/>
                <a:gd name="T55" fmla="*/ 63 h 175"/>
                <a:gd name="T56" fmla="*/ 67 w 133"/>
                <a:gd name="T57" fmla="*/ 59 h 175"/>
                <a:gd name="T58" fmla="*/ 50 w 133"/>
                <a:gd name="T59" fmla="*/ 63 h 175"/>
                <a:gd name="T60" fmla="*/ 38 w 133"/>
                <a:gd name="T61" fmla="*/ 73 h 175"/>
                <a:gd name="T62" fmla="*/ 32 w 133"/>
                <a:gd name="T63" fmla="*/ 88 h 175"/>
                <a:gd name="T64" fmla="*/ 30 w 133"/>
                <a:gd name="T65" fmla="*/ 105 h 175"/>
                <a:gd name="T66" fmla="*/ 32 w 133"/>
                <a:gd name="T67" fmla="*/ 122 h 175"/>
                <a:gd name="T68" fmla="*/ 60 w 133"/>
                <a:gd name="T69" fmla="*/ 0 h 175"/>
                <a:gd name="T70" fmla="*/ 60 w 133"/>
                <a:gd name="T71" fmla="*/ 22 h 175"/>
                <a:gd name="T72" fmla="*/ 34 w 133"/>
                <a:gd name="T73" fmla="*/ 22 h 175"/>
                <a:gd name="T74" fmla="*/ 34 w 133"/>
                <a:gd name="T75" fmla="*/ 0 h 175"/>
                <a:gd name="T76" fmla="*/ 60 w 133"/>
                <a:gd name="T77" fmla="*/ 0 h 175"/>
                <a:gd name="T78" fmla="*/ 99 w 133"/>
                <a:gd name="T79" fmla="*/ 0 h 175"/>
                <a:gd name="T80" fmla="*/ 99 w 133"/>
                <a:gd name="T81" fmla="*/ 22 h 175"/>
                <a:gd name="T82" fmla="*/ 73 w 133"/>
                <a:gd name="T83" fmla="*/ 22 h 175"/>
                <a:gd name="T84" fmla="*/ 73 w 133"/>
                <a:gd name="T85" fmla="*/ 0 h 175"/>
                <a:gd name="T86" fmla="*/ 99 w 133"/>
                <a:gd name="T8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5">
                  <a:moveTo>
                    <a:pt x="5" y="77"/>
                  </a:moveTo>
                  <a:cubicBezTo>
                    <a:pt x="8" y="69"/>
                    <a:pt x="12" y="61"/>
                    <a:pt x="18" y="55"/>
                  </a:cubicBezTo>
                  <a:cubicBezTo>
                    <a:pt x="23" y="48"/>
                    <a:pt x="30" y="43"/>
                    <a:pt x="39" y="40"/>
                  </a:cubicBezTo>
                  <a:cubicBezTo>
                    <a:pt x="47" y="36"/>
                    <a:pt x="56" y="34"/>
                    <a:pt x="67" y="34"/>
                  </a:cubicBezTo>
                  <a:cubicBezTo>
                    <a:pt x="77" y="34"/>
                    <a:pt x="86" y="36"/>
                    <a:pt x="95" y="40"/>
                  </a:cubicBezTo>
                  <a:cubicBezTo>
                    <a:pt x="103" y="43"/>
                    <a:pt x="110" y="48"/>
                    <a:pt x="115" y="55"/>
                  </a:cubicBezTo>
                  <a:cubicBezTo>
                    <a:pt x="121" y="61"/>
                    <a:pt x="126" y="69"/>
                    <a:pt x="129" y="77"/>
                  </a:cubicBezTo>
                  <a:cubicBezTo>
                    <a:pt x="132" y="86"/>
                    <a:pt x="133" y="95"/>
                    <a:pt x="133" y="105"/>
                  </a:cubicBezTo>
                  <a:cubicBezTo>
                    <a:pt x="133" y="115"/>
                    <a:pt x="132" y="124"/>
                    <a:pt x="129" y="133"/>
                  </a:cubicBezTo>
                  <a:cubicBezTo>
                    <a:pt x="126" y="142"/>
                    <a:pt x="121" y="149"/>
                    <a:pt x="115" y="155"/>
                  </a:cubicBezTo>
                  <a:cubicBezTo>
                    <a:pt x="110" y="162"/>
                    <a:pt x="103" y="166"/>
                    <a:pt x="95" y="170"/>
                  </a:cubicBezTo>
                  <a:cubicBezTo>
                    <a:pt x="86" y="174"/>
                    <a:pt x="77" y="175"/>
                    <a:pt x="67" y="175"/>
                  </a:cubicBezTo>
                  <a:cubicBezTo>
                    <a:pt x="56" y="175"/>
                    <a:pt x="47" y="174"/>
                    <a:pt x="39" y="170"/>
                  </a:cubicBezTo>
                  <a:cubicBezTo>
                    <a:pt x="30" y="166"/>
                    <a:pt x="23" y="162"/>
                    <a:pt x="18" y="155"/>
                  </a:cubicBezTo>
                  <a:cubicBezTo>
                    <a:pt x="12" y="149"/>
                    <a:pt x="8" y="142"/>
                    <a:pt x="5" y="133"/>
                  </a:cubicBezTo>
                  <a:cubicBezTo>
                    <a:pt x="2" y="124"/>
                    <a:pt x="0" y="115"/>
                    <a:pt x="0" y="105"/>
                  </a:cubicBezTo>
                  <a:cubicBezTo>
                    <a:pt x="0" y="95"/>
                    <a:pt x="2" y="86"/>
                    <a:pt x="5" y="77"/>
                  </a:cubicBezTo>
                  <a:close/>
                  <a:moveTo>
                    <a:pt x="32" y="122"/>
                  </a:moveTo>
                  <a:cubicBezTo>
                    <a:pt x="33" y="127"/>
                    <a:pt x="35" y="132"/>
                    <a:pt x="38" y="136"/>
                  </a:cubicBezTo>
                  <a:cubicBezTo>
                    <a:pt x="41" y="141"/>
                    <a:pt x="45" y="144"/>
                    <a:pt x="50" y="147"/>
                  </a:cubicBezTo>
                  <a:cubicBezTo>
                    <a:pt x="54" y="149"/>
                    <a:pt x="60" y="151"/>
                    <a:pt x="67" y="151"/>
                  </a:cubicBezTo>
                  <a:cubicBezTo>
                    <a:pt x="73" y="151"/>
                    <a:pt x="79" y="149"/>
                    <a:pt x="84" y="147"/>
                  </a:cubicBezTo>
                  <a:cubicBezTo>
                    <a:pt x="88" y="144"/>
                    <a:pt x="92" y="141"/>
                    <a:pt x="95" y="136"/>
                  </a:cubicBezTo>
                  <a:cubicBezTo>
                    <a:pt x="98" y="132"/>
                    <a:pt x="100" y="127"/>
                    <a:pt x="101" y="122"/>
                  </a:cubicBezTo>
                  <a:cubicBezTo>
                    <a:pt x="103" y="117"/>
                    <a:pt x="103" y="111"/>
                    <a:pt x="103" y="105"/>
                  </a:cubicBezTo>
                  <a:cubicBezTo>
                    <a:pt x="103" y="100"/>
                    <a:pt x="103" y="94"/>
                    <a:pt x="101" y="88"/>
                  </a:cubicBezTo>
                  <a:cubicBezTo>
                    <a:pt x="100" y="83"/>
                    <a:pt x="98" y="78"/>
                    <a:pt x="95" y="73"/>
                  </a:cubicBezTo>
                  <a:cubicBezTo>
                    <a:pt x="92" y="69"/>
                    <a:pt x="88" y="66"/>
                    <a:pt x="84" y="63"/>
                  </a:cubicBezTo>
                  <a:cubicBezTo>
                    <a:pt x="79" y="60"/>
                    <a:pt x="73" y="59"/>
                    <a:pt x="67" y="59"/>
                  </a:cubicBezTo>
                  <a:cubicBezTo>
                    <a:pt x="60" y="59"/>
                    <a:pt x="54" y="60"/>
                    <a:pt x="50" y="63"/>
                  </a:cubicBezTo>
                  <a:cubicBezTo>
                    <a:pt x="45" y="66"/>
                    <a:pt x="41" y="69"/>
                    <a:pt x="38" y="73"/>
                  </a:cubicBezTo>
                  <a:cubicBezTo>
                    <a:pt x="35" y="78"/>
                    <a:pt x="33" y="83"/>
                    <a:pt x="32" y="88"/>
                  </a:cubicBezTo>
                  <a:cubicBezTo>
                    <a:pt x="31" y="94"/>
                    <a:pt x="30" y="100"/>
                    <a:pt x="30" y="105"/>
                  </a:cubicBezTo>
                  <a:cubicBezTo>
                    <a:pt x="30" y="111"/>
                    <a:pt x="31" y="117"/>
                    <a:pt x="32" y="122"/>
                  </a:cubicBezTo>
                  <a:close/>
                  <a:moveTo>
                    <a:pt x="60" y="0"/>
                  </a:moveTo>
                  <a:cubicBezTo>
                    <a:pt x="60" y="22"/>
                    <a:pt x="60" y="22"/>
                    <a:pt x="60" y="22"/>
                  </a:cubicBezTo>
                  <a:cubicBezTo>
                    <a:pt x="34" y="22"/>
                    <a:pt x="34" y="22"/>
                    <a:pt x="34" y="22"/>
                  </a:cubicBezTo>
                  <a:cubicBezTo>
                    <a:pt x="34" y="0"/>
                    <a:pt x="34" y="0"/>
                    <a:pt x="34" y="0"/>
                  </a:cubicBezTo>
                  <a:lnTo>
                    <a:pt x="60" y="0"/>
                  </a:lnTo>
                  <a:close/>
                  <a:moveTo>
                    <a:pt x="99" y="0"/>
                  </a:moveTo>
                  <a:cubicBezTo>
                    <a:pt x="99" y="22"/>
                    <a:pt x="99" y="22"/>
                    <a:pt x="99" y="22"/>
                  </a:cubicBezTo>
                  <a:cubicBezTo>
                    <a:pt x="73" y="22"/>
                    <a:pt x="73" y="22"/>
                    <a:pt x="73" y="22"/>
                  </a:cubicBezTo>
                  <a:cubicBezTo>
                    <a:pt x="73" y="0"/>
                    <a:pt x="73" y="0"/>
                    <a:pt x="73" y="0"/>
                  </a:cubicBez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9">
              <a:extLst>
                <a:ext uri="{FF2B5EF4-FFF2-40B4-BE49-F238E27FC236}">
                  <a16:creationId xmlns:a16="http://schemas.microsoft.com/office/drawing/2014/main" id="{C0C98143-CE96-4799-9B42-8525B052F219}"/>
                </a:ext>
              </a:extLst>
            </p:cNvPr>
            <p:cNvSpPr>
              <a:spLocks noEditPoints="1"/>
            </p:cNvSpPr>
            <p:nvPr userDrawn="1"/>
          </p:nvSpPr>
          <p:spPr bwMode="auto">
            <a:xfrm>
              <a:off x="4526" y="3481"/>
              <a:ext cx="187" cy="218"/>
            </a:xfrm>
            <a:custGeom>
              <a:avLst/>
              <a:gdLst>
                <a:gd name="T0" fmla="*/ 73 w 116"/>
                <a:gd name="T1" fmla="*/ 0 h 135"/>
                <a:gd name="T2" fmla="*/ 89 w 116"/>
                <a:gd name="T3" fmla="*/ 3 h 135"/>
                <a:gd name="T4" fmla="*/ 102 w 116"/>
                <a:gd name="T5" fmla="*/ 11 h 135"/>
                <a:gd name="T6" fmla="*/ 110 w 116"/>
                <a:gd name="T7" fmla="*/ 23 h 135"/>
                <a:gd name="T8" fmla="*/ 112 w 116"/>
                <a:gd name="T9" fmla="*/ 38 h 135"/>
                <a:gd name="T10" fmla="*/ 107 w 116"/>
                <a:gd name="T11" fmla="*/ 58 h 135"/>
                <a:gd name="T12" fmla="*/ 91 w 116"/>
                <a:gd name="T13" fmla="*/ 71 h 135"/>
                <a:gd name="T14" fmla="*/ 91 w 116"/>
                <a:gd name="T15" fmla="*/ 72 h 135"/>
                <a:gd name="T16" fmla="*/ 100 w 116"/>
                <a:gd name="T17" fmla="*/ 76 h 135"/>
                <a:gd name="T18" fmla="*/ 106 w 116"/>
                <a:gd name="T19" fmla="*/ 84 h 135"/>
                <a:gd name="T20" fmla="*/ 109 w 116"/>
                <a:gd name="T21" fmla="*/ 93 h 135"/>
                <a:gd name="T22" fmla="*/ 111 w 116"/>
                <a:gd name="T23" fmla="*/ 103 h 135"/>
                <a:gd name="T24" fmla="*/ 111 w 116"/>
                <a:gd name="T25" fmla="*/ 111 h 135"/>
                <a:gd name="T26" fmla="*/ 112 w 116"/>
                <a:gd name="T27" fmla="*/ 120 h 135"/>
                <a:gd name="T28" fmla="*/ 113 w 116"/>
                <a:gd name="T29" fmla="*/ 129 h 135"/>
                <a:gd name="T30" fmla="*/ 116 w 116"/>
                <a:gd name="T31" fmla="*/ 135 h 135"/>
                <a:gd name="T32" fmla="*/ 87 w 116"/>
                <a:gd name="T33" fmla="*/ 135 h 135"/>
                <a:gd name="T34" fmla="*/ 84 w 116"/>
                <a:gd name="T35" fmla="*/ 120 h 135"/>
                <a:gd name="T36" fmla="*/ 82 w 116"/>
                <a:gd name="T37" fmla="*/ 103 h 135"/>
                <a:gd name="T38" fmla="*/ 76 w 116"/>
                <a:gd name="T39" fmla="*/ 88 h 135"/>
                <a:gd name="T40" fmla="*/ 59 w 116"/>
                <a:gd name="T41" fmla="*/ 83 h 135"/>
                <a:gd name="T42" fmla="*/ 30 w 116"/>
                <a:gd name="T43" fmla="*/ 83 h 135"/>
                <a:gd name="T44" fmla="*/ 30 w 116"/>
                <a:gd name="T45" fmla="*/ 135 h 135"/>
                <a:gd name="T46" fmla="*/ 0 w 116"/>
                <a:gd name="T47" fmla="*/ 135 h 135"/>
                <a:gd name="T48" fmla="*/ 0 w 116"/>
                <a:gd name="T49" fmla="*/ 0 h 135"/>
                <a:gd name="T50" fmla="*/ 73 w 116"/>
                <a:gd name="T51" fmla="*/ 0 h 135"/>
                <a:gd name="T52" fmla="*/ 62 w 116"/>
                <a:gd name="T53" fmla="*/ 61 h 135"/>
                <a:gd name="T54" fmla="*/ 78 w 116"/>
                <a:gd name="T55" fmla="*/ 57 h 135"/>
                <a:gd name="T56" fmla="*/ 83 w 116"/>
                <a:gd name="T57" fmla="*/ 42 h 135"/>
                <a:gd name="T58" fmla="*/ 78 w 116"/>
                <a:gd name="T59" fmla="*/ 28 h 135"/>
                <a:gd name="T60" fmla="*/ 62 w 116"/>
                <a:gd name="T61" fmla="*/ 23 h 135"/>
                <a:gd name="T62" fmla="*/ 30 w 116"/>
                <a:gd name="T63" fmla="*/ 23 h 135"/>
                <a:gd name="T64" fmla="*/ 30 w 116"/>
                <a:gd name="T65" fmla="*/ 61 h 135"/>
                <a:gd name="T66" fmla="*/ 62 w 116"/>
                <a:gd name="T67" fmla="*/ 6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5">
                  <a:moveTo>
                    <a:pt x="73" y="0"/>
                  </a:moveTo>
                  <a:cubicBezTo>
                    <a:pt x="79" y="0"/>
                    <a:pt x="84" y="1"/>
                    <a:pt x="89" y="3"/>
                  </a:cubicBezTo>
                  <a:cubicBezTo>
                    <a:pt x="94" y="5"/>
                    <a:pt x="98" y="8"/>
                    <a:pt x="102" y="11"/>
                  </a:cubicBezTo>
                  <a:cubicBezTo>
                    <a:pt x="105" y="15"/>
                    <a:pt x="108" y="19"/>
                    <a:pt x="110" y="23"/>
                  </a:cubicBezTo>
                  <a:cubicBezTo>
                    <a:pt x="112" y="28"/>
                    <a:pt x="112" y="32"/>
                    <a:pt x="112" y="38"/>
                  </a:cubicBezTo>
                  <a:cubicBezTo>
                    <a:pt x="112" y="46"/>
                    <a:pt x="111" y="52"/>
                    <a:pt x="107" y="58"/>
                  </a:cubicBezTo>
                  <a:cubicBezTo>
                    <a:pt x="104" y="64"/>
                    <a:pt x="99" y="68"/>
                    <a:pt x="91" y="71"/>
                  </a:cubicBezTo>
                  <a:cubicBezTo>
                    <a:pt x="91" y="72"/>
                    <a:pt x="91" y="72"/>
                    <a:pt x="91" y="72"/>
                  </a:cubicBezTo>
                  <a:cubicBezTo>
                    <a:pt x="95" y="73"/>
                    <a:pt x="98" y="74"/>
                    <a:pt x="100" y="76"/>
                  </a:cubicBezTo>
                  <a:cubicBezTo>
                    <a:pt x="103" y="79"/>
                    <a:pt x="104" y="81"/>
                    <a:pt x="106" y="84"/>
                  </a:cubicBezTo>
                  <a:cubicBezTo>
                    <a:pt x="108" y="87"/>
                    <a:pt x="109" y="90"/>
                    <a:pt x="109" y="93"/>
                  </a:cubicBezTo>
                  <a:cubicBezTo>
                    <a:pt x="110" y="97"/>
                    <a:pt x="110" y="100"/>
                    <a:pt x="111" y="103"/>
                  </a:cubicBezTo>
                  <a:cubicBezTo>
                    <a:pt x="111" y="106"/>
                    <a:pt x="111" y="108"/>
                    <a:pt x="111" y="111"/>
                  </a:cubicBezTo>
                  <a:cubicBezTo>
                    <a:pt x="111" y="114"/>
                    <a:pt x="111" y="117"/>
                    <a:pt x="112" y="120"/>
                  </a:cubicBezTo>
                  <a:cubicBezTo>
                    <a:pt x="112" y="123"/>
                    <a:pt x="113" y="126"/>
                    <a:pt x="113" y="129"/>
                  </a:cubicBezTo>
                  <a:cubicBezTo>
                    <a:pt x="114" y="131"/>
                    <a:pt x="115" y="134"/>
                    <a:pt x="116" y="135"/>
                  </a:cubicBezTo>
                  <a:cubicBezTo>
                    <a:pt x="87" y="135"/>
                    <a:pt x="87" y="135"/>
                    <a:pt x="87" y="135"/>
                  </a:cubicBezTo>
                  <a:cubicBezTo>
                    <a:pt x="85" y="131"/>
                    <a:pt x="84" y="126"/>
                    <a:pt x="84" y="120"/>
                  </a:cubicBezTo>
                  <a:cubicBezTo>
                    <a:pt x="83" y="114"/>
                    <a:pt x="83" y="109"/>
                    <a:pt x="82" y="103"/>
                  </a:cubicBezTo>
                  <a:cubicBezTo>
                    <a:pt x="81" y="96"/>
                    <a:pt x="79" y="91"/>
                    <a:pt x="76" y="88"/>
                  </a:cubicBezTo>
                  <a:cubicBezTo>
                    <a:pt x="72" y="84"/>
                    <a:pt x="67" y="83"/>
                    <a:pt x="59" y="83"/>
                  </a:cubicBezTo>
                  <a:cubicBezTo>
                    <a:pt x="30" y="83"/>
                    <a:pt x="30" y="83"/>
                    <a:pt x="30" y="83"/>
                  </a:cubicBezTo>
                  <a:cubicBezTo>
                    <a:pt x="30" y="135"/>
                    <a:pt x="30" y="135"/>
                    <a:pt x="30" y="135"/>
                  </a:cubicBezTo>
                  <a:cubicBezTo>
                    <a:pt x="0" y="135"/>
                    <a:pt x="0" y="135"/>
                    <a:pt x="0" y="135"/>
                  </a:cubicBezTo>
                  <a:cubicBezTo>
                    <a:pt x="0" y="0"/>
                    <a:pt x="0" y="0"/>
                    <a:pt x="0" y="0"/>
                  </a:cubicBezTo>
                  <a:lnTo>
                    <a:pt x="73" y="0"/>
                  </a:lnTo>
                  <a:close/>
                  <a:moveTo>
                    <a:pt x="62" y="61"/>
                  </a:moveTo>
                  <a:cubicBezTo>
                    <a:pt x="69" y="61"/>
                    <a:pt x="74" y="60"/>
                    <a:pt x="78" y="57"/>
                  </a:cubicBezTo>
                  <a:cubicBezTo>
                    <a:pt x="81" y="54"/>
                    <a:pt x="83" y="49"/>
                    <a:pt x="83" y="42"/>
                  </a:cubicBezTo>
                  <a:cubicBezTo>
                    <a:pt x="83" y="36"/>
                    <a:pt x="81" y="31"/>
                    <a:pt x="78" y="28"/>
                  </a:cubicBezTo>
                  <a:cubicBezTo>
                    <a:pt x="74" y="25"/>
                    <a:pt x="69" y="23"/>
                    <a:pt x="62" y="23"/>
                  </a:cubicBezTo>
                  <a:cubicBezTo>
                    <a:pt x="30" y="23"/>
                    <a:pt x="30" y="23"/>
                    <a:pt x="30" y="23"/>
                  </a:cubicBezTo>
                  <a:cubicBezTo>
                    <a:pt x="30" y="61"/>
                    <a:pt x="30" y="61"/>
                    <a:pt x="30" y="61"/>
                  </a:cubicBezTo>
                  <a:lnTo>
                    <a:pt x="6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20">
              <a:extLst>
                <a:ext uri="{FF2B5EF4-FFF2-40B4-BE49-F238E27FC236}">
                  <a16:creationId xmlns:a16="http://schemas.microsoft.com/office/drawing/2014/main" id="{C3D44F7D-0A72-465B-B8F5-3FE68FEE41F8}"/>
                </a:ext>
              </a:extLst>
            </p:cNvPr>
            <p:cNvSpPr>
              <a:spLocks/>
            </p:cNvSpPr>
            <p:nvPr userDrawn="1"/>
          </p:nvSpPr>
          <p:spPr bwMode="auto">
            <a:xfrm>
              <a:off x="4763" y="3481"/>
              <a:ext cx="165" cy="218"/>
            </a:xfrm>
            <a:custGeom>
              <a:avLst/>
              <a:gdLst>
                <a:gd name="T0" fmla="*/ 163 w 165"/>
                <a:gd name="T1" fmla="*/ 0 h 218"/>
                <a:gd name="T2" fmla="*/ 163 w 165"/>
                <a:gd name="T3" fmla="*/ 40 h 218"/>
                <a:gd name="T4" fmla="*/ 47 w 165"/>
                <a:gd name="T5" fmla="*/ 40 h 218"/>
                <a:gd name="T6" fmla="*/ 47 w 165"/>
                <a:gd name="T7" fmla="*/ 87 h 218"/>
                <a:gd name="T8" fmla="*/ 153 w 165"/>
                <a:gd name="T9" fmla="*/ 87 h 218"/>
                <a:gd name="T10" fmla="*/ 153 w 165"/>
                <a:gd name="T11" fmla="*/ 124 h 218"/>
                <a:gd name="T12" fmla="*/ 47 w 165"/>
                <a:gd name="T13" fmla="*/ 124 h 218"/>
                <a:gd name="T14" fmla="*/ 47 w 165"/>
                <a:gd name="T15" fmla="*/ 177 h 218"/>
                <a:gd name="T16" fmla="*/ 165 w 165"/>
                <a:gd name="T17" fmla="*/ 177 h 218"/>
                <a:gd name="T18" fmla="*/ 165 w 165"/>
                <a:gd name="T19" fmla="*/ 218 h 218"/>
                <a:gd name="T20" fmla="*/ 0 w 165"/>
                <a:gd name="T21" fmla="*/ 218 h 218"/>
                <a:gd name="T22" fmla="*/ 0 w 165"/>
                <a:gd name="T23" fmla="*/ 0 h 218"/>
                <a:gd name="T24" fmla="*/ 163 w 165"/>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218">
                  <a:moveTo>
                    <a:pt x="163" y="0"/>
                  </a:moveTo>
                  <a:lnTo>
                    <a:pt x="163" y="40"/>
                  </a:lnTo>
                  <a:lnTo>
                    <a:pt x="47" y="40"/>
                  </a:lnTo>
                  <a:lnTo>
                    <a:pt x="47" y="87"/>
                  </a:lnTo>
                  <a:lnTo>
                    <a:pt x="153" y="87"/>
                  </a:lnTo>
                  <a:lnTo>
                    <a:pt x="153" y="124"/>
                  </a:lnTo>
                  <a:lnTo>
                    <a:pt x="47" y="124"/>
                  </a:lnTo>
                  <a:lnTo>
                    <a:pt x="47" y="177"/>
                  </a:lnTo>
                  <a:lnTo>
                    <a:pt x="165" y="177"/>
                  </a:lnTo>
                  <a:lnTo>
                    <a:pt x="165" y="218"/>
                  </a:lnTo>
                  <a:lnTo>
                    <a:pt x="0" y="218"/>
                  </a:lnTo>
                  <a:lnTo>
                    <a:pt x="0" y="0"/>
                  </a:lnTo>
                  <a:lnTo>
                    <a:pt x="1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21">
              <a:extLst>
                <a:ext uri="{FF2B5EF4-FFF2-40B4-BE49-F238E27FC236}">
                  <a16:creationId xmlns:a16="http://schemas.microsoft.com/office/drawing/2014/main" id="{AA3FB0B8-9988-453F-A445-6E4E0EC3BEAA}"/>
                </a:ext>
              </a:extLst>
            </p:cNvPr>
            <p:cNvSpPr>
              <a:spLocks/>
            </p:cNvSpPr>
            <p:nvPr userDrawn="1"/>
          </p:nvSpPr>
          <p:spPr bwMode="auto">
            <a:xfrm>
              <a:off x="4954" y="3481"/>
              <a:ext cx="178" cy="218"/>
            </a:xfrm>
            <a:custGeom>
              <a:avLst/>
              <a:gdLst>
                <a:gd name="T0" fmla="*/ 0 w 178"/>
                <a:gd name="T1" fmla="*/ 40 h 218"/>
                <a:gd name="T2" fmla="*/ 0 w 178"/>
                <a:gd name="T3" fmla="*/ 0 h 218"/>
                <a:gd name="T4" fmla="*/ 178 w 178"/>
                <a:gd name="T5" fmla="*/ 0 h 218"/>
                <a:gd name="T6" fmla="*/ 178 w 178"/>
                <a:gd name="T7" fmla="*/ 40 h 218"/>
                <a:gd name="T8" fmla="*/ 112 w 178"/>
                <a:gd name="T9" fmla="*/ 40 h 218"/>
                <a:gd name="T10" fmla="*/ 112 w 178"/>
                <a:gd name="T11" fmla="*/ 218 h 218"/>
                <a:gd name="T12" fmla="*/ 64 w 178"/>
                <a:gd name="T13" fmla="*/ 218 h 218"/>
                <a:gd name="T14" fmla="*/ 64 w 178"/>
                <a:gd name="T15" fmla="*/ 40 h 218"/>
                <a:gd name="T16" fmla="*/ 0 w 178"/>
                <a:gd name="T17" fmla="*/ 4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18">
                  <a:moveTo>
                    <a:pt x="0" y="40"/>
                  </a:moveTo>
                  <a:lnTo>
                    <a:pt x="0" y="0"/>
                  </a:lnTo>
                  <a:lnTo>
                    <a:pt x="178" y="0"/>
                  </a:lnTo>
                  <a:lnTo>
                    <a:pt x="178" y="40"/>
                  </a:lnTo>
                  <a:lnTo>
                    <a:pt x="112" y="40"/>
                  </a:lnTo>
                  <a:lnTo>
                    <a:pt x="112" y="218"/>
                  </a:lnTo>
                  <a:lnTo>
                    <a:pt x="64" y="218"/>
                  </a:lnTo>
                  <a:lnTo>
                    <a:pt x="64"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22">
              <a:extLst>
                <a:ext uri="{FF2B5EF4-FFF2-40B4-BE49-F238E27FC236}">
                  <a16:creationId xmlns:a16="http://schemas.microsoft.com/office/drawing/2014/main" id="{C57EF082-2CA6-4992-B9AD-8493E3C382D7}"/>
                </a:ext>
              </a:extLst>
            </p:cNvPr>
            <p:cNvSpPr>
              <a:spLocks noEditPoints="1"/>
            </p:cNvSpPr>
            <p:nvPr userDrawn="1"/>
          </p:nvSpPr>
          <p:spPr bwMode="auto">
            <a:xfrm>
              <a:off x="5124" y="3481"/>
              <a:ext cx="213" cy="218"/>
            </a:xfrm>
            <a:custGeom>
              <a:avLst/>
              <a:gdLst>
                <a:gd name="T0" fmla="*/ 131 w 213"/>
                <a:gd name="T1" fmla="*/ 0 h 218"/>
                <a:gd name="T2" fmla="*/ 213 w 213"/>
                <a:gd name="T3" fmla="*/ 218 h 218"/>
                <a:gd name="T4" fmla="*/ 163 w 213"/>
                <a:gd name="T5" fmla="*/ 218 h 218"/>
                <a:gd name="T6" fmla="*/ 147 w 213"/>
                <a:gd name="T7" fmla="*/ 169 h 218"/>
                <a:gd name="T8" fmla="*/ 65 w 213"/>
                <a:gd name="T9" fmla="*/ 169 h 218"/>
                <a:gd name="T10" fmla="*/ 49 w 213"/>
                <a:gd name="T11" fmla="*/ 218 h 218"/>
                <a:gd name="T12" fmla="*/ 0 w 213"/>
                <a:gd name="T13" fmla="*/ 218 h 218"/>
                <a:gd name="T14" fmla="*/ 83 w 213"/>
                <a:gd name="T15" fmla="*/ 0 h 218"/>
                <a:gd name="T16" fmla="*/ 131 w 213"/>
                <a:gd name="T17" fmla="*/ 0 h 218"/>
                <a:gd name="T18" fmla="*/ 134 w 213"/>
                <a:gd name="T19" fmla="*/ 134 h 218"/>
                <a:gd name="T20" fmla="*/ 107 w 213"/>
                <a:gd name="T21" fmla="*/ 55 h 218"/>
                <a:gd name="T22" fmla="*/ 107 w 213"/>
                <a:gd name="T23" fmla="*/ 55 h 218"/>
                <a:gd name="T24" fmla="*/ 78 w 213"/>
                <a:gd name="T25" fmla="*/ 134 h 218"/>
                <a:gd name="T26" fmla="*/ 134 w 213"/>
                <a:gd name="T27" fmla="*/ 1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18">
                  <a:moveTo>
                    <a:pt x="131" y="0"/>
                  </a:moveTo>
                  <a:lnTo>
                    <a:pt x="213" y="218"/>
                  </a:lnTo>
                  <a:lnTo>
                    <a:pt x="163" y="218"/>
                  </a:lnTo>
                  <a:lnTo>
                    <a:pt x="147" y="169"/>
                  </a:lnTo>
                  <a:lnTo>
                    <a:pt x="65" y="169"/>
                  </a:lnTo>
                  <a:lnTo>
                    <a:pt x="49" y="218"/>
                  </a:lnTo>
                  <a:lnTo>
                    <a:pt x="0" y="218"/>
                  </a:lnTo>
                  <a:lnTo>
                    <a:pt x="83" y="0"/>
                  </a:lnTo>
                  <a:lnTo>
                    <a:pt x="131" y="0"/>
                  </a:lnTo>
                  <a:close/>
                  <a:moveTo>
                    <a:pt x="134" y="134"/>
                  </a:moveTo>
                  <a:lnTo>
                    <a:pt x="107" y="55"/>
                  </a:lnTo>
                  <a:lnTo>
                    <a:pt x="107" y="55"/>
                  </a:lnTo>
                  <a:lnTo>
                    <a:pt x="78" y="134"/>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3">
              <a:extLst>
                <a:ext uri="{FF2B5EF4-FFF2-40B4-BE49-F238E27FC236}">
                  <a16:creationId xmlns:a16="http://schemas.microsoft.com/office/drawing/2014/main" id="{BDE68584-3C89-48B0-9FBB-D802A5BADF7D}"/>
                </a:ext>
              </a:extLst>
            </p:cNvPr>
            <p:cNvSpPr>
              <a:spLocks/>
            </p:cNvSpPr>
            <p:nvPr userDrawn="1"/>
          </p:nvSpPr>
          <p:spPr bwMode="auto">
            <a:xfrm>
              <a:off x="5353" y="3476"/>
              <a:ext cx="203" cy="228"/>
            </a:xfrm>
            <a:custGeom>
              <a:avLst/>
              <a:gdLst>
                <a:gd name="T0" fmla="*/ 86 w 126"/>
                <a:gd name="T1" fmla="*/ 137 h 141"/>
                <a:gd name="T2" fmla="*/ 67 w 126"/>
                <a:gd name="T3" fmla="*/ 141 h 141"/>
                <a:gd name="T4" fmla="*/ 39 w 126"/>
                <a:gd name="T5" fmla="*/ 136 h 141"/>
                <a:gd name="T6" fmla="*/ 18 w 126"/>
                <a:gd name="T7" fmla="*/ 121 h 141"/>
                <a:gd name="T8" fmla="*/ 5 w 126"/>
                <a:gd name="T9" fmla="*/ 99 h 141"/>
                <a:gd name="T10" fmla="*/ 0 w 126"/>
                <a:gd name="T11" fmla="*/ 71 h 141"/>
                <a:gd name="T12" fmla="*/ 5 w 126"/>
                <a:gd name="T13" fmla="*/ 43 h 141"/>
                <a:gd name="T14" fmla="*/ 18 w 126"/>
                <a:gd name="T15" fmla="*/ 21 h 141"/>
                <a:gd name="T16" fmla="*/ 39 w 126"/>
                <a:gd name="T17" fmla="*/ 6 h 141"/>
                <a:gd name="T18" fmla="*/ 67 w 126"/>
                <a:gd name="T19" fmla="*/ 0 h 141"/>
                <a:gd name="T20" fmla="*/ 87 w 126"/>
                <a:gd name="T21" fmla="*/ 3 h 141"/>
                <a:gd name="T22" fmla="*/ 104 w 126"/>
                <a:gd name="T23" fmla="*/ 12 h 141"/>
                <a:gd name="T24" fmla="*/ 117 w 126"/>
                <a:gd name="T25" fmla="*/ 27 h 141"/>
                <a:gd name="T26" fmla="*/ 124 w 126"/>
                <a:gd name="T27" fmla="*/ 48 h 141"/>
                <a:gd name="T28" fmla="*/ 95 w 126"/>
                <a:gd name="T29" fmla="*/ 48 h 141"/>
                <a:gd name="T30" fmla="*/ 85 w 126"/>
                <a:gd name="T31" fmla="*/ 31 h 141"/>
                <a:gd name="T32" fmla="*/ 67 w 126"/>
                <a:gd name="T33" fmla="*/ 25 h 141"/>
                <a:gd name="T34" fmla="*/ 50 w 126"/>
                <a:gd name="T35" fmla="*/ 29 h 141"/>
                <a:gd name="T36" fmla="*/ 38 w 126"/>
                <a:gd name="T37" fmla="*/ 39 h 141"/>
                <a:gd name="T38" fmla="*/ 32 w 126"/>
                <a:gd name="T39" fmla="*/ 54 h 141"/>
                <a:gd name="T40" fmla="*/ 30 w 126"/>
                <a:gd name="T41" fmla="*/ 71 h 141"/>
                <a:gd name="T42" fmla="*/ 32 w 126"/>
                <a:gd name="T43" fmla="*/ 88 h 141"/>
                <a:gd name="T44" fmla="*/ 38 w 126"/>
                <a:gd name="T45" fmla="*/ 102 h 141"/>
                <a:gd name="T46" fmla="*/ 50 w 126"/>
                <a:gd name="T47" fmla="*/ 113 h 141"/>
                <a:gd name="T48" fmla="*/ 67 w 126"/>
                <a:gd name="T49" fmla="*/ 117 h 141"/>
                <a:gd name="T50" fmla="*/ 90 w 126"/>
                <a:gd name="T51" fmla="*/ 109 h 141"/>
                <a:gd name="T52" fmla="*/ 99 w 126"/>
                <a:gd name="T53" fmla="*/ 88 h 141"/>
                <a:gd name="T54" fmla="*/ 69 w 126"/>
                <a:gd name="T55" fmla="*/ 88 h 141"/>
                <a:gd name="T56" fmla="*/ 69 w 126"/>
                <a:gd name="T57" fmla="*/ 65 h 141"/>
                <a:gd name="T58" fmla="*/ 126 w 126"/>
                <a:gd name="T59" fmla="*/ 65 h 141"/>
                <a:gd name="T60" fmla="*/ 126 w 126"/>
                <a:gd name="T61" fmla="*/ 138 h 141"/>
                <a:gd name="T62" fmla="*/ 107 w 126"/>
                <a:gd name="T63" fmla="*/ 138 h 141"/>
                <a:gd name="T64" fmla="*/ 104 w 126"/>
                <a:gd name="T65" fmla="*/ 123 h 141"/>
                <a:gd name="T66" fmla="*/ 86 w 126"/>
                <a:gd name="T67" fmla="*/ 13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41">
                  <a:moveTo>
                    <a:pt x="86" y="137"/>
                  </a:moveTo>
                  <a:cubicBezTo>
                    <a:pt x="80" y="140"/>
                    <a:pt x="73" y="141"/>
                    <a:pt x="67" y="141"/>
                  </a:cubicBezTo>
                  <a:cubicBezTo>
                    <a:pt x="56" y="141"/>
                    <a:pt x="47" y="140"/>
                    <a:pt x="39" y="136"/>
                  </a:cubicBezTo>
                  <a:cubicBezTo>
                    <a:pt x="30" y="132"/>
                    <a:pt x="24" y="128"/>
                    <a:pt x="18" y="121"/>
                  </a:cubicBezTo>
                  <a:cubicBezTo>
                    <a:pt x="12" y="115"/>
                    <a:pt x="8" y="108"/>
                    <a:pt x="5" y="99"/>
                  </a:cubicBezTo>
                  <a:cubicBezTo>
                    <a:pt x="2" y="90"/>
                    <a:pt x="0" y="81"/>
                    <a:pt x="0" y="71"/>
                  </a:cubicBezTo>
                  <a:cubicBezTo>
                    <a:pt x="0" y="61"/>
                    <a:pt x="2" y="52"/>
                    <a:pt x="5" y="43"/>
                  </a:cubicBezTo>
                  <a:cubicBezTo>
                    <a:pt x="8" y="35"/>
                    <a:pt x="12" y="27"/>
                    <a:pt x="18" y="21"/>
                  </a:cubicBezTo>
                  <a:cubicBezTo>
                    <a:pt x="24" y="14"/>
                    <a:pt x="30" y="9"/>
                    <a:pt x="39" y="6"/>
                  </a:cubicBezTo>
                  <a:cubicBezTo>
                    <a:pt x="47" y="2"/>
                    <a:pt x="56" y="0"/>
                    <a:pt x="67" y="0"/>
                  </a:cubicBezTo>
                  <a:cubicBezTo>
                    <a:pt x="74" y="0"/>
                    <a:pt x="80" y="1"/>
                    <a:pt x="87" y="3"/>
                  </a:cubicBezTo>
                  <a:cubicBezTo>
                    <a:pt x="93" y="5"/>
                    <a:pt x="99" y="8"/>
                    <a:pt x="104" y="12"/>
                  </a:cubicBezTo>
                  <a:cubicBezTo>
                    <a:pt x="110" y="16"/>
                    <a:pt x="114" y="21"/>
                    <a:pt x="117" y="27"/>
                  </a:cubicBezTo>
                  <a:cubicBezTo>
                    <a:pt x="121" y="33"/>
                    <a:pt x="123" y="40"/>
                    <a:pt x="124" y="48"/>
                  </a:cubicBezTo>
                  <a:cubicBezTo>
                    <a:pt x="95" y="48"/>
                    <a:pt x="95" y="48"/>
                    <a:pt x="95" y="48"/>
                  </a:cubicBezTo>
                  <a:cubicBezTo>
                    <a:pt x="94" y="40"/>
                    <a:pt x="90" y="35"/>
                    <a:pt x="85" y="31"/>
                  </a:cubicBezTo>
                  <a:cubicBezTo>
                    <a:pt x="80" y="27"/>
                    <a:pt x="74" y="25"/>
                    <a:pt x="67" y="25"/>
                  </a:cubicBezTo>
                  <a:cubicBezTo>
                    <a:pt x="60" y="25"/>
                    <a:pt x="54" y="26"/>
                    <a:pt x="50" y="29"/>
                  </a:cubicBezTo>
                  <a:cubicBezTo>
                    <a:pt x="45" y="32"/>
                    <a:pt x="41" y="35"/>
                    <a:pt x="38" y="39"/>
                  </a:cubicBezTo>
                  <a:cubicBezTo>
                    <a:pt x="35" y="44"/>
                    <a:pt x="33" y="49"/>
                    <a:pt x="32" y="54"/>
                  </a:cubicBezTo>
                  <a:cubicBezTo>
                    <a:pt x="31" y="60"/>
                    <a:pt x="30" y="66"/>
                    <a:pt x="30" y="71"/>
                  </a:cubicBezTo>
                  <a:cubicBezTo>
                    <a:pt x="30" y="77"/>
                    <a:pt x="31" y="83"/>
                    <a:pt x="32" y="88"/>
                  </a:cubicBezTo>
                  <a:cubicBezTo>
                    <a:pt x="33" y="93"/>
                    <a:pt x="35" y="98"/>
                    <a:pt x="38" y="102"/>
                  </a:cubicBezTo>
                  <a:cubicBezTo>
                    <a:pt x="41" y="107"/>
                    <a:pt x="45" y="110"/>
                    <a:pt x="50" y="113"/>
                  </a:cubicBezTo>
                  <a:cubicBezTo>
                    <a:pt x="54" y="115"/>
                    <a:pt x="60" y="117"/>
                    <a:pt x="67" y="117"/>
                  </a:cubicBezTo>
                  <a:cubicBezTo>
                    <a:pt x="77" y="117"/>
                    <a:pt x="84" y="114"/>
                    <a:pt x="90" y="109"/>
                  </a:cubicBezTo>
                  <a:cubicBezTo>
                    <a:pt x="95" y="104"/>
                    <a:pt x="98" y="97"/>
                    <a:pt x="99" y="88"/>
                  </a:cubicBezTo>
                  <a:cubicBezTo>
                    <a:pt x="69" y="88"/>
                    <a:pt x="69" y="88"/>
                    <a:pt x="69" y="88"/>
                  </a:cubicBezTo>
                  <a:cubicBezTo>
                    <a:pt x="69" y="65"/>
                    <a:pt x="69" y="65"/>
                    <a:pt x="69" y="65"/>
                  </a:cubicBezTo>
                  <a:cubicBezTo>
                    <a:pt x="126" y="65"/>
                    <a:pt x="126" y="65"/>
                    <a:pt x="126" y="65"/>
                  </a:cubicBezTo>
                  <a:cubicBezTo>
                    <a:pt x="126" y="138"/>
                    <a:pt x="126" y="138"/>
                    <a:pt x="126" y="138"/>
                  </a:cubicBezTo>
                  <a:cubicBezTo>
                    <a:pt x="107" y="138"/>
                    <a:pt x="107" y="138"/>
                    <a:pt x="107" y="138"/>
                  </a:cubicBezTo>
                  <a:cubicBezTo>
                    <a:pt x="104" y="123"/>
                    <a:pt x="104" y="123"/>
                    <a:pt x="104" y="123"/>
                  </a:cubicBezTo>
                  <a:cubicBezTo>
                    <a:pt x="98" y="130"/>
                    <a:pt x="93" y="135"/>
                    <a:pt x="86"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4">
              <a:extLst>
                <a:ext uri="{FF2B5EF4-FFF2-40B4-BE49-F238E27FC236}">
                  <a16:creationId xmlns:a16="http://schemas.microsoft.com/office/drawing/2014/main" id="{D19B9F24-E62A-43DC-9887-1075E6E8FDC7}"/>
                </a:ext>
              </a:extLst>
            </p:cNvPr>
            <p:cNvSpPr>
              <a:spLocks/>
            </p:cNvSpPr>
            <p:nvPr userDrawn="1"/>
          </p:nvSpPr>
          <p:spPr bwMode="auto">
            <a:xfrm>
              <a:off x="5606" y="3481"/>
              <a:ext cx="166" cy="218"/>
            </a:xfrm>
            <a:custGeom>
              <a:avLst/>
              <a:gdLst>
                <a:gd name="T0" fmla="*/ 163 w 166"/>
                <a:gd name="T1" fmla="*/ 0 h 218"/>
                <a:gd name="T2" fmla="*/ 163 w 166"/>
                <a:gd name="T3" fmla="*/ 40 h 218"/>
                <a:gd name="T4" fmla="*/ 49 w 166"/>
                <a:gd name="T5" fmla="*/ 40 h 218"/>
                <a:gd name="T6" fmla="*/ 49 w 166"/>
                <a:gd name="T7" fmla="*/ 87 h 218"/>
                <a:gd name="T8" fmla="*/ 155 w 166"/>
                <a:gd name="T9" fmla="*/ 87 h 218"/>
                <a:gd name="T10" fmla="*/ 155 w 166"/>
                <a:gd name="T11" fmla="*/ 124 h 218"/>
                <a:gd name="T12" fmla="*/ 49 w 166"/>
                <a:gd name="T13" fmla="*/ 124 h 218"/>
                <a:gd name="T14" fmla="*/ 49 w 166"/>
                <a:gd name="T15" fmla="*/ 177 h 218"/>
                <a:gd name="T16" fmla="*/ 166 w 166"/>
                <a:gd name="T17" fmla="*/ 177 h 218"/>
                <a:gd name="T18" fmla="*/ 166 w 166"/>
                <a:gd name="T19" fmla="*/ 218 h 218"/>
                <a:gd name="T20" fmla="*/ 0 w 166"/>
                <a:gd name="T21" fmla="*/ 218 h 218"/>
                <a:gd name="T22" fmla="*/ 0 w 166"/>
                <a:gd name="T23" fmla="*/ 0 h 218"/>
                <a:gd name="T24" fmla="*/ 163 w 166"/>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218">
                  <a:moveTo>
                    <a:pt x="163" y="0"/>
                  </a:moveTo>
                  <a:lnTo>
                    <a:pt x="163" y="40"/>
                  </a:lnTo>
                  <a:lnTo>
                    <a:pt x="49" y="40"/>
                  </a:lnTo>
                  <a:lnTo>
                    <a:pt x="49" y="87"/>
                  </a:lnTo>
                  <a:lnTo>
                    <a:pt x="155" y="87"/>
                  </a:lnTo>
                  <a:lnTo>
                    <a:pt x="155" y="124"/>
                  </a:lnTo>
                  <a:lnTo>
                    <a:pt x="49" y="124"/>
                  </a:lnTo>
                  <a:lnTo>
                    <a:pt x="49" y="177"/>
                  </a:lnTo>
                  <a:lnTo>
                    <a:pt x="166" y="177"/>
                  </a:lnTo>
                  <a:lnTo>
                    <a:pt x="166" y="218"/>
                  </a:lnTo>
                  <a:lnTo>
                    <a:pt x="0" y="218"/>
                  </a:lnTo>
                  <a:lnTo>
                    <a:pt x="0" y="0"/>
                  </a:lnTo>
                  <a:lnTo>
                    <a:pt x="1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5">
              <a:extLst>
                <a:ext uri="{FF2B5EF4-FFF2-40B4-BE49-F238E27FC236}">
                  <a16:creationId xmlns:a16="http://schemas.microsoft.com/office/drawing/2014/main" id="{58B3CD87-90A7-4210-8407-123CD9C6762D}"/>
                </a:ext>
              </a:extLst>
            </p:cNvPr>
            <p:cNvSpPr>
              <a:spLocks/>
            </p:cNvSpPr>
            <p:nvPr userDrawn="1"/>
          </p:nvSpPr>
          <p:spPr bwMode="auto">
            <a:xfrm>
              <a:off x="5817" y="3481"/>
              <a:ext cx="184" cy="218"/>
            </a:xfrm>
            <a:custGeom>
              <a:avLst/>
              <a:gdLst>
                <a:gd name="T0" fmla="*/ 47 w 184"/>
                <a:gd name="T1" fmla="*/ 0 h 218"/>
                <a:gd name="T2" fmla="*/ 139 w 184"/>
                <a:gd name="T3" fmla="*/ 147 h 218"/>
                <a:gd name="T4" fmla="*/ 139 w 184"/>
                <a:gd name="T5" fmla="*/ 147 h 218"/>
                <a:gd name="T6" fmla="*/ 139 w 184"/>
                <a:gd name="T7" fmla="*/ 0 h 218"/>
                <a:gd name="T8" fmla="*/ 184 w 184"/>
                <a:gd name="T9" fmla="*/ 0 h 218"/>
                <a:gd name="T10" fmla="*/ 184 w 184"/>
                <a:gd name="T11" fmla="*/ 218 h 218"/>
                <a:gd name="T12" fmla="*/ 136 w 184"/>
                <a:gd name="T13" fmla="*/ 218 h 218"/>
                <a:gd name="T14" fmla="*/ 45 w 184"/>
                <a:gd name="T15" fmla="*/ 73 h 218"/>
                <a:gd name="T16" fmla="*/ 45 w 184"/>
                <a:gd name="T17" fmla="*/ 73 h 218"/>
                <a:gd name="T18" fmla="*/ 45 w 184"/>
                <a:gd name="T19" fmla="*/ 218 h 218"/>
                <a:gd name="T20" fmla="*/ 0 w 184"/>
                <a:gd name="T21" fmla="*/ 218 h 218"/>
                <a:gd name="T22" fmla="*/ 0 w 184"/>
                <a:gd name="T23" fmla="*/ 0 h 218"/>
                <a:gd name="T24" fmla="*/ 47 w 184"/>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18">
                  <a:moveTo>
                    <a:pt x="47" y="0"/>
                  </a:moveTo>
                  <a:lnTo>
                    <a:pt x="139" y="147"/>
                  </a:lnTo>
                  <a:lnTo>
                    <a:pt x="139" y="147"/>
                  </a:lnTo>
                  <a:lnTo>
                    <a:pt x="139" y="0"/>
                  </a:lnTo>
                  <a:lnTo>
                    <a:pt x="184" y="0"/>
                  </a:lnTo>
                  <a:lnTo>
                    <a:pt x="184" y="218"/>
                  </a:lnTo>
                  <a:lnTo>
                    <a:pt x="136" y="218"/>
                  </a:lnTo>
                  <a:lnTo>
                    <a:pt x="45" y="73"/>
                  </a:lnTo>
                  <a:lnTo>
                    <a:pt x="45" y="73"/>
                  </a:lnTo>
                  <a:lnTo>
                    <a:pt x="45" y="218"/>
                  </a:lnTo>
                  <a:lnTo>
                    <a:pt x="0" y="218"/>
                  </a:lnTo>
                  <a:lnTo>
                    <a:pt x="0" y="0"/>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6">
              <a:extLst>
                <a:ext uri="{FF2B5EF4-FFF2-40B4-BE49-F238E27FC236}">
                  <a16:creationId xmlns:a16="http://schemas.microsoft.com/office/drawing/2014/main" id="{DAC689A9-E96E-496F-9C3D-B8D95FA46F1F}"/>
                </a:ext>
              </a:extLst>
            </p:cNvPr>
            <p:cNvSpPr>
              <a:spLocks/>
            </p:cNvSpPr>
            <p:nvPr userDrawn="1"/>
          </p:nvSpPr>
          <p:spPr bwMode="auto">
            <a:xfrm>
              <a:off x="2459" y="1212"/>
              <a:ext cx="512" cy="1865"/>
            </a:xfrm>
            <a:custGeom>
              <a:avLst/>
              <a:gdLst>
                <a:gd name="T0" fmla="*/ 164 w 512"/>
                <a:gd name="T1" fmla="*/ 271 h 1865"/>
                <a:gd name="T2" fmla="*/ 0 w 512"/>
                <a:gd name="T3" fmla="*/ 403 h 1865"/>
                <a:gd name="T4" fmla="*/ 0 w 512"/>
                <a:gd name="T5" fmla="*/ 1865 h 1865"/>
                <a:gd name="T6" fmla="*/ 512 w 512"/>
                <a:gd name="T7" fmla="*/ 1865 h 1865"/>
                <a:gd name="T8" fmla="*/ 512 w 512"/>
                <a:gd name="T9" fmla="*/ 0 h 1865"/>
                <a:gd name="T10" fmla="*/ 164 w 512"/>
                <a:gd name="T11" fmla="*/ 271 h 1865"/>
              </a:gdLst>
              <a:ahLst/>
              <a:cxnLst>
                <a:cxn ang="0">
                  <a:pos x="T0" y="T1"/>
                </a:cxn>
                <a:cxn ang="0">
                  <a:pos x="T2" y="T3"/>
                </a:cxn>
                <a:cxn ang="0">
                  <a:pos x="T4" y="T5"/>
                </a:cxn>
                <a:cxn ang="0">
                  <a:pos x="T6" y="T7"/>
                </a:cxn>
                <a:cxn ang="0">
                  <a:pos x="T8" y="T9"/>
                </a:cxn>
                <a:cxn ang="0">
                  <a:pos x="T10" y="T11"/>
                </a:cxn>
              </a:cxnLst>
              <a:rect l="0" t="0" r="r" b="b"/>
              <a:pathLst>
                <a:path w="512" h="1865">
                  <a:moveTo>
                    <a:pt x="164" y="271"/>
                  </a:moveTo>
                  <a:lnTo>
                    <a:pt x="0" y="403"/>
                  </a:lnTo>
                  <a:lnTo>
                    <a:pt x="0" y="1865"/>
                  </a:lnTo>
                  <a:lnTo>
                    <a:pt x="512" y="1865"/>
                  </a:lnTo>
                  <a:lnTo>
                    <a:pt x="512" y="0"/>
                  </a:lnTo>
                  <a:lnTo>
                    <a:pt x="164"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7">
              <a:extLst>
                <a:ext uri="{FF2B5EF4-FFF2-40B4-BE49-F238E27FC236}">
                  <a16:creationId xmlns:a16="http://schemas.microsoft.com/office/drawing/2014/main" id="{1266839A-A70A-41AE-92B8-DBE44AE7327F}"/>
                </a:ext>
              </a:extLst>
            </p:cNvPr>
            <p:cNvSpPr>
              <a:spLocks/>
            </p:cNvSpPr>
            <p:nvPr userDrawn="1"/>
          </p:nvSpPr>
          <p:spPr bwMode="auto">
            <a:xfrm>
              <a:off x="3108" y="616"/>
              <a:ext cx="2110" cy="2461"/>
            </a:xfrm>
            <a:custGeom>
              <a:avLst/>
              <a:gdLst>
                <a:gd name="T0" fmla="*/ 1002 w 1309"/>
                <a:gd name="T1" fmla="*/ 0 h 1525"/>
                <a:gd name="T2" fmla="*/ 1002 w 1309"/>
                <a:gd name="T3" fmla="*/ 902 h 1525"/>
                <a:gd name="T4" fmla="*/ 980 w 1309"/>
                <a:gd name="T5" fmla="*/ 924 h 1525"/>
                <a:gd name="T6" fmla="*/ 961 w 1309"/>
                <a:gd name="T7" fmla="*/ 915 h 1525"/>
                <a:gd name="T8" fmla="*/ 383 w 1309"/>
                <a:gd name="T9" fmla="*/ 6 h 1525"/>
                <a:gd name="T10" fmla="*/ 0 w 1309"/>
                <a:gd name="T11" fmla="*/ 310 h 1525"/>
                <a:gd name="T12" fmla="*/ 0 w 1309"/>
                <a:gd name="T13" fmla="*/ 1525 h 1525"/>
                <a:gd name="T14" fmla="*/ 307 w 1309"/>
                <a:gd name="T15" fmla="*/ 1525 h 1525"/>
                <a:gd name="T16" fmla="*/ 307 w 1309"/>
                <a:gd name="T17" fmla="*/ 1486 h 1525"/>
                <a:gd name="T18" fmla="*/ 307 w 1309"/>
                <a:gd name="T19" fmla="*/ 535 h 1525"/>
                <a:gd name="T20" fmla="*/ 307 w 1309"/>
                <a:gd name="T21" fmla="*/ 535 h 1525"/>
                <a:gd name="T22" fmla="*/ 307 w 1309"/>
                <a:gd name="T23" fmla="*/ 535 h 1525"/>
                <a:gd name="T24" fmla="*/ 329 w 1309"/>
                <a:gd name="T25" fmla="*/ 513 h 1525"/>
                <a:gd name="T26" fmla="*/ 348 w 1309"/>
                <a:gd name="T27" fmla="*/ 523 h 1525"/>
                <a:gd name="T28" fmla="*/ 975 w 1309"/>
                <a:gd name="T29" fmla="*/ 1507 h 1525"/>
                <a:gd name="T30" fmla="*/ 975 w 1309"/>
                <a:gd name="T31" fmla="*/ 1507 h 1525"/>
                <a:gd name="T32" fmla="*/ 975 w 1309"/>
                <a:gd name="T33" fmla="*/ 1507 h 1525"/>
                <a:gd name="T34" fmla="*/ 986 w 1309"/>
                <a:gd name="T35" fmla="*/ 1525 h 1525"/>
                <a:gd name="T36" fmla="*/ 1005 w 1309"/>
                <a:gd name="T37" fmla="*/ 1525 h 1525"/>
                <a:gd name="T38" fmla="*/ 1309 w 1309"/>
                <a:gd name="T39" fmla="*/ 1525 h 1525"/>
                <a:gd name="T40" fmla="*/ 1309 w 1309"/>
                <a:gd name="T41" fmla="*/ 0 h 1525"/>
                <a:gd name="T42" fmla="*/ 1002 w 1309"/>
                <a:gd name="T43" fmla="*/ 0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9" h="1525">
                  <a:moveTo>
                    <a:pt x="1002" y="0"/>
                  </a:moveTo>
                  <a:cubicBezTo>
                    <a:pt x="1002" y="0"/>
                    <a:pt x="1002" y="902"/>
                    <a:pt x="1002" y="902"/>
                  </a:cubicBezTo>
                  <a:cubicBezTo>
                    <a:pt x="1002" y="914"/>
                    <a:pt x="992" y="924"/>
                    <a:pt x="980" y="924"/>
                  </a:cubicBezTo>
                  <a:cubicBezTo>
                    <a:pt x="972" y="924"/>
                    <a:pt x="965" y="921"/>
                    <a:pt x="961" y="915"/>
                  </a:cubicBezTo>
                  <a:cubicBezTo>
                    <a:pt x="383" y="6"/>
                    <a:pt x="383" y="6"/>
                    <a:pt x="383" y="6"/>
                  </a:cubicBezTo>
                  <a:cubicBezTo>
                    <a:pt x="0" y="310"/>
                    <a:pt x="0" y="310"/>
                    <a:pt x="0" y="310"/>
                  </a:cubicBezTo>
                  <a:cubicBezTo>
                    <a:pt x="0" y="1525"/>
                    <a:pt x="0" y="1525"/>
                    <a:pt x="0" y="1525"/>
                  </a:cubicBezTo>
                  <a:cubicBezTo>
                    <a:pt x="307" y="1525"/>
                    <a:pt x="307" y="1525"/>
                    <a:pt x="307" y="1525"/>
                  </a:cubicBezTo>
                  <a:cubicBezTo>
                    <a:pt x="307" y="1486"/>
                    <a:pt x="307" y="1486"/>
                    <a:pt x="307" y="1486"/>
                  </a:cubicBezTo>
                  <a:cubicBezTo>
                    <a:pt x="307" y="535"/>
                    <a:pt x="307" y="535"/>
                    <a:pt x="307" y="535"/>
                  </a:cubicBezTo>
                  <a:cubicBezTo>
                    <a:pt x="307" y="535"/>
                    <a:pt x="307" y="535"/>
                    <a:pt x="307" y="535"/>
                  </a:cubicBezTo>
                  <a:cubicBezTo>
                    <a:pt x="307" y="535"/>
                    <a:pt x="307" y="535"/>
                    <a:pt x="307" y="535"/>
                  </a:cubicBezTo>
                  <a:cubicBezTo>
                    <a:pt x="307" y="523"/>
                    <a:pt x="317" y="513"/>
                    <a:pt x="329" y="513"/>
                  </a:cubicBezTo>
                  <a:cubicBezTo>
                    <a:pt x="337" y="513"/>
                    <a:pt x="345" y="517"/>
                    <a:pt x="348" y="523"/>
                  </a:cubicBezTo>
                  <a:cubicBezTo>
                    <a:pt x="975" y="1507"/>
                    <a:pt x="975" y="1507"/>
                    <a:pt x="975" y="1507"/>
                  </a:cubicBezTo>
                  <a:cubicBezTo>
                    <a:pt x="975" y="1507"/>
                    <a:pt x="975" y="1507"/>
                    <a:pt x="975" y="1507"/>
                  </a:cubicBezTo>
                  <a:cubicBezTo>
                    <a:pt x="975" y="1507"/>
                    <a:pt x="975" y="1507"/>
                    <a:pt x="975" y="1507"/>
                  </a:cubicBezTo>
                  <a:cubicBezTo>
                    <a:pt x="978" y="1512"/>
                    <a:pt x="986" y="1525"/>
                    <a:pt x="986" y="1525"/>
                  </a:cubicBezTo>
                  <a:cubicBezTo>
                    <a:pt x="1005" y="1525"/>
                    <a:pt x="1005" y="1525"/>
                    <a:pt x="1005" y="1525"/>
                  </a:cubicBezTo>
                  <a:cubicBezTo>
                    <a:pt x="1309" y="1525"/>
                    <a:pt x="1309" y="1525"/>
                    <a:pt x="1309" y="1525"/>
                  </a:cubicBezTo>
                  <a:cubicBezTo>
                    <a:pt x="1309" y="0"/>
                    <a:pt x="1309" y="0"/>
                    <a:pt x="1309" y="0"/>
                  </a:cubicBezTo>
                  <a:lnTo>
                    <a:pt x="10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2266400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F4D87C-EF36-4FF0-8A5B-25F59F29ED1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271D20-FC0A-4B20-86CA-094C41674DEE}"/>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4" name="Platshållare för sidfot 3">
            <a:extLst>
              <a:ext uri="{FF2B5EF4-FFF2-40B4-BE49-F238E27FC236}">
                <a16:creationId xmlns:a16="http://schemas.microsoft.com/office/drawing/2014/main" id="{26F1DFFF-ACCE-44B8-AEA9-3FB282ABDDE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3E431F2-F7AC-467C-BBCC-0269F7D4D0B6}"/>
              </a:ext>
            </a:extLst>
          </p:cNvPr>
          <p:cNvSpPr>
            <a:spLocks noGrp="1"/>
          </p:cNvSpPr>
          <p:nvPr>
            <p:ph type="sldNum" sz="quarter" idx="12"/>
          </p:nvPr>
        </p:nvSpPr>
        <p:spPr/>
        <p:txBody>
          <a:bodyPr/>
          <a:lstStyle/>
          <a:p>
            <a:fld id="{FC9C5FC7-4EC0-454A-870C-F4B0E4111A49}" type="slidenum">
              <a:rPr lang="sv-SE" smtClean="0"/>
              <a:t>‹#›</a:t>
            </a:fld>
            <a:endParaRPr lang="sv-SE"/>
          </a:p>
        </p:txBody>
      </p:sp>
    </p:spTree>
    <p:extLst>
      <p:ext uri="{BB962C8B-B14F-4D97-AF65-F5344CB8AC3E}">
        <p14:creationId xmlns:p14="http://schemas.microsoft.com/office/powerpoint/2010/main" val="744048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23D274E-EF59-4876-B8B2-F67D31AD7006}"/>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3" name="Platshållare för sidfot 2">
            <a:extLst>
              <a:ext uri="{FF2B5EF4-FFF2-40B4-BE49-F238E27FC236}">
                <a16:creationId xmlns:a16="http://schemas.microsoft.com/office/drawing/2014/main" id="{81029880-A33B-4FFF-B60A-F0D684B98D9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25F2AD1-6A55-4CD3-8D19-CB4029F3D5F7}"/>
              </a:ext>
            </a:extLst>
          </p:cNvPr>
          <p:cNvSpPr>
            <a:spLocks noGrp="1"/>
          </p:cNvSpPr>
          <p:nvPr>
            <p:ph type="sldNum" sz="quarter" idx="12"/>
          </p:nvPr>
        </p:nvSpPr>
        <p:spPr/>
        <p:txBody>
          <a:bodyPr/>
          <a:lstStyle/>
          <a:p>
            <a:fld id="{FC9C5FC7-4EC0-454A-870C-F4B0E4111A49}" type="slidenum">
              <a:rPr lang="sv-SE" smtClean="0"/>
              <a:t>‹#›</a:t>
            </a:fld>
            <a:endParaRPr lang="sv-SE"/>
          </a:p>
        </p:txBody>
      </p:sp>
    </p:spTree>
    <p:extLst>
      <p:ext uri="{BB962C8B-B14F-4D97-AF65-F5344CB8AC3E}">
        <p14:creationId xmlns:p14="http://schemas.microsoft.com/office/powerpoint/2010/main" val="422207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vsnittsrubrik 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85318B6E-42B1-4CD4-8A10-73B3C8B7B0D3}"/>
              </a:ext>
            </a:extLst>
          </p:cNvPr>
          <p:cNvSpPr>
            <a:spLocks noGrp="1"/>
          </p:cNvSpPr>
          <p:nvPr>
            <p:ph type="pic" sz="quarter" idx="13"/>
          </p:nvPr>
        </p:nvSpPr>
        <p:spPr>
          <a:xfrm>
            <a:off x="0" y="0"/>
            <a:ext cx="12192000" cy="6858000"/>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DFE65CDA-D175-49E5-91BC-4ACBE9B2CE5C}"/>
              </a:ext>
            </a:extLst>
          </p:cNvPr>
          <p:cNvSpPr>
            <a:spLocks noGrp="1"/>
          </p:cNvSpPr>
          <p:nvPr>
            <p:ph type="title"/>
          </p:nvPr>
        </p:nvSpPr>
        <p:spPr>
          <a:xfrm>
            <a:off x="8316" y="3458111"/>
            <a:ext cx="12183684" cy="3399889"/>
          </a:xfrm>
          <a:gradFill flip="none" rotWithShape="1">
            <a:gsLst>
              <a:gs pos="0">
                <a:schemeClr val="tx1">
                  <a:alpha val="0"/>
                </a:schemeClr>
              </a:gs>
              <a:gs pos="100000">
                <a:schemeClr val="tx1"/>
              </a:gs>
            </a:gsLst>
            <a:lin ang="5400000" scaled="1"/>
            <a:tileRect/>
          </a:gradFill>
        </p:spPr>
        <p:txBody>
          <a:bodyPr lIns="720000" tIns="792000" rIns="720000" bIns="1332000">
            <a:spAutoFit/>
          </a:bodyPr>
          <a:lstStyle>
            <a:lvl1pPr>
              <a:defRPr sz="4400" b="0">
                <a:solidFill>
                  <a:schemeClr val="bg1"/>
                </a:solidFill>
              </a:defRPr>
            </a:lvl1pPr>
          </a:lstStyle>
          <a:p>
            <a:r>
              <a:rPr lang="sv-SE"/>
              <a:t>Klicka här för att ändra mall för rubrikformat</a:t>
            </a:r>
            <a:endParaRPr lang="sv-SE" dirty="0"/>
          </a:p>
        </p:txBody>
      </p:sp>
      <p:sp>
        <p:nvSpPr>
          <p:cNvPr id="9" name="Platshållare för text 8">
            <a:extLst>
              <a:ext uri="{FF2B5EF4-FFF2-40B4-BE49-F238E27FC236}">
                <a16:creationId xmlns:a16="http://schemas.microsoft.com/office/drawing/2014/main" id="{2F3FF1AE-981C-4B34-A7FF-042400451253}"/>
              </a:ext>
            </a:extLst>
          </p:cNvPr>
          <p:cNvSpPr>
            <a:spLocks noGrp="1"/>
          </p:cNvSpPr>
          <p:nvPr>
            <p:ph type="body" sz="quarter" idx="14"/>
          </p:nvPr>
        </p:nvSpPr>
        <p:spPr>
          <a:xfrm>
            <a:off x="757238" y="5688013"/>
            <a:ext cx="10694987" cy="679450"/>
          </a:xfrm>
        </p:spPr>
        <p:txBody>
          <a:bodyPr/>
          <a:lstStyle>
            <a:lvl1pPr marL="0" indent="0">
              <a:buNone/>
              <a:defRPr>
                <a:solidFill>
                  <a:schemeClr val="bg1"/>
                </a:solidFill>
              </a:defRPr>
            </a:lvl1pPr>
          </a:lstStyle>
          <a:p>
            <a:pPr lvl="0"/>
            <a:r>
              <a:rPr lang="sv-SE"/>
              <a:t>Redigera format för bakgrundstext</a:t>
            </a:r>
          </a:p>
        </p:txBody>
      </p:sp>
      <p:sp>
        <p:nvSpPr>
          <p:cNvPr id="17" name="Platshållare för text 16">
            <a:extLst>
              <a:ext uri="{FF2B5EF4-FFF2-40B4-BE49-F238E27FC236}">
                <a16:creationId xmlns:a16="http://schemas.microsoft.com/office/drawing/2014/main" id="{4317EFA3-07CC-4EB0-8945-7430A8749335}"/>
              </a:ext>
            </a:extLst>
          </p:cNvPr>
          <p:cNvSpPr>
            <a:spLocks noGrp="1"/>
          </p:cNvSpPr>
          <p:nvPr>
            <p:ph type="body" sz="quarter" idx="15" hasCustomPrompt="1"/>
          </p:nvPr>
        </p:nvSpPr>
        <p:spPr>
          <a:xfrm>
            <a:off x="-1" y="6301799"/>
            <a:ext cx="12192001" cy="378478"/>
          </a:xfrm>
          <a:custGeom>
            <a:avLst/>
            <a:gdLst>
              <a:gd name="connsiteX0" fmla="*/ 6496801 w 12192001"/>
              <a:gd name="connsiteY0" fmla="*/ 242507 h 378478"/>
              <a:gd name="connsiteX1" fmla="*/ 12192001 w 12192001"/>
              <a:gd name="connsiteY1" fmla="*/ 242507 h 378478"/>
              <a:gd name="connsiteX2" fmla="*/ 12192001 w 12192001"/>
              <a:gd name="connsiteY2" fmla="*/ 253307 h 378478"/>
              <a:gd name="connsiteX3" fmla="*/ 6496801 w 12192001"/>
              <a:gd name="connsiteY3" fmla="*/ 253307 h 378478"/>
              <a:gd name="connsiteX4" fmla="*/ 0 w 12192001"/>
              <a:gd name="connsiteY4" fmla="*/ 242507 h 378478"/>
              <a:gd name="connsiteX5" fmla="*/ 5695200 w 12192001"/>
              <a:gd name="connsiteY5" fmla="*/ 242507 h 378478"/>
              <a:gd name="connsiteX6" fmla="*/ 5695200 w 12192001"/>
              <a:gd name="connsiteY6" fmla="*/ 253307 h 378478"/>
              <a:gd name="connsiteX7" fmla="*/ 0 w 12192001"/>
              <a:gd name="connsiteY7" fmla="*/ 253307 h 378478"/>
              <a:gd name="connsiteX8" fmla="*/ 5962164 w 12192001"/>
              <a:gd name="connsiteY8" fmla="*/ 90885 h 378478"/>
              <a:gd name="connsiteX9" fmla="*/ 5962164 w 12192001"/>
              <a:gd name="connsiteY9" fmla="*/ 378478 h 378478"/>
              <a:gd name="connsiteX10" fmla="*/ 5883730 w 12192001"/>
              <a:gd name="connsiteY10" fmla="*/ 378478 h 378478"/>
              <a:gd name="connsiteX11" fmla="*/ 5883730 w 12192001"/>
              <a:gd name="connsiteY11" fmla="*/ 153135 h 378478"/>
              <a:gd name="connsiteX12" fmla="*/ 5908629 w 12192001"/>
              <a:gd name="connsiteY12" fmla="*/ 133215 h 378478"/>
              <a:gd name="connsiteX13" fmla="*/ 6232063 w 12192001"/>
              <a:gd name="connsiteY13" fmla="*/ 0 h 378478"/>
              <a:gd name="connsiteX14" fmla="*/ 6308272 w 12192001"/>
              <a:gd name="connsiteY14" fmla="*/ 0 h 378478"/>
              <a:gd name="connsiteX15" fmla="*/ 6308272 w 12192001"/>
              <a:gd name="connsiteY15" fmla="*/ 378478 h 378478"/>
              <a:gd name="connsiteX16" fmla="*/ 6232808 w 12192001"/>
              <a:gd name="connsiteY16" fmla="*/ 378478 h 378478"/>
              <a:gd name="connsiteX17" fmla="*/ 6228092 w 12192001"/>
              <a:gd name="connsiteY17" fmla="*/ 378478 h 378478"/>
              <a:gd name="connsiteX18" fmla="*/ 6225361 w 12192001"/>
              <a:gd name="connsiteY18" fmla="*/ 374011 h 378478"/>
              <a:gd name="connsiteX19" fmla="*/ 6069716 w 12192001"/>
              <a:gd name="connsiteY19" fmla="*/ 129800 h 378478"/>
              <a:gd name="connsiteX20" fmla="*/ 6064999 w 12192001"/>
              <a:gd name="connsiteY20" fmla="*/ 127318 h 378478"/>
              <a:gd name="connsiteX21" fmla="*/ 6059538 w 12192001"/>
              <a:gd name="connsiteY21" fmla="*/ 132778 h 378478"/>
              <a:gd name="connsiteX22" fmla="*/ 6059538 w 12192001"/>
              <a:gd name="connsiteY22" fmla="*/ 368799 h 378478"/>
              <a:gd name="connsiteX23" fmla="*/ 6059538 w 12192001"/>
              <a:gd name="connsiteY23" fmla="*/ 378478 h 378478"/>
              <a:gd name="connsiteX24" fmla="*/ 5983329 w 12192001"/>
              <a:gd name="connsiteY24" fmla="*/ 378478 h 378478"/>
              <a:gd name="connsiteX25" fmla="*/ 5983329 w 12192001"/>
              <a:gd name="connsiteY25" fmla="*/ 76936 h 378478"/>
              <a:gd name="connsiteX26" fmla="*/ 6078405 w 12192001"/>
              <a:gd name="connsiteY26" fmla="*/ 1489 h 378478"/>
              <a:gd name="connsiteX27" fmla="*/ 6221886 w 12192001"/>
              <a:gd name="connsiteY27" fmla="*/ 227087 h 378478"/>
              <a:gd name="connsiteX28" fmla="*/ 6226602 w 12192001"/>
              <a:gd name="connsiteY28" fmla="*/ 229321 h 378478"/>
              <a:gd name="connsiteX29" fmla="*/ 6232063 w 12192001"/>
              <a:gd name="connsiteY29" fmla="*/ 223861 h 378478"/>
              <a:gd name="connsiteX30" fmla="*/ 6232063 w 12192001"/>
              <a:gd name="connsiteY30" fmla="*/ 0 h 3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2001" h="378478">
                <a:moveTo>
                  <a:pt x="6496801" y="242507"/>
                </a:moveTo>
                <a:lnTo>
                  <a:pt x="12192001" y="242507"/>
                </a:lnTo>
                <a:lnTo>
                  <a:pt x="12192001" y="253307"/>
                </a:lnTo>
                <a:lnTo>
                  <a:pt x="6496801" y="253307"/>
                </a:lnTo>
                <a:close/>
                <a:moveTo>
                  <a:pt x="0" y="242507"/>
                </a:moveTo>
                <a:lnTo>
                  <a:pt x="5695200" y="242507"/>
                </a:lnTo>
                <a:lnTo>
                  <a:pt x="5695200" y="253307"/>
                </a:lnTo>
                <a:lnTo>
                  <a:pt x="0" y="253307"/>
                </a:lnTo>
                <a:close/>
                <a:moveTo>
                  <a:pt x="5962164" y="90885"/>
                </a:moveTo>
                <a:lnTo>
                  <a:pt x="5962164" y="378478"/>
                </a:lnTo>
                <a:lnTo>
                  <a:pt x="5883730" y="378478"/>
                </a:lnTo>
                <a:lnTo>
                  <a:pt x="5883730" y="153135"/>
                </a:lnTo>
                <a:lnTo>
                  <a:pt x="5908629" y="133215"/>
                </a:lnTo>
                <a:close/>
                <a:moveTo>
                  <a:pt x="6232063" y="0"/>
                </a:moveTo>
                <a:lnTo>
                  <a:pt x="6308272" y="0"/>
                </a:lnTo>
                <a:cubicBezTo>
                  <a:pt x="6308272" y="0"/>
                  <a:pt x="6308272" y="0"/>
                  <a:pt x="6308272" y="378478"/>
                </a:cubicBezTo>
                <a:cubicBezTo>
                  <a:pt x="6308272" y="378478"/>
                  <a:pt x="6308272" y="378478"/>
                  <a:pt x="6232808" y="378478"/>
                </a:cubicBezTo>
                <a:cubicBezTo>
                  <a:pt x="6232808" y="378478"/>
                  <a:pt x="6232808" y="378478"/>
                  <a:pt x="6228092" y="378478"/>
                </a:cubicBezTo>
                <a:cubicBezTo>
                  <a:pt x="6228092" y="378478"/>
                  <a:pt x="6226106" y="375252"/>
                  <a:pt x="6225361" y="374011"/>
                </a:cubicBezTo>
                <a:cubicBezTo>
                  <a:pt x="6225361" y="374011"/>
                  <a:pt x="6225361" y="374011"/>
                  <a:pt x="6069716" y="129800"/>
                </a:cubicBezTo>
                <a:cubicBezTo>
                  <a:pt x="6068971" y="128310"/>
                  <a:pt x="6066986" y="127318"/>
                  <a:pt x="6064999" y="127318"/>
                </a:cubicBezTo>
                <a:cubicBezTo>
                  <a:pt x="6062021" y="127318"/>
                  <a:pt x="6059538" y="129800"/>
                  <a:pt x="6059538" y="132778"/>
                </a:cubicBezTo>
                <a:cubicBezTo>
                  <a:pt x="6059538" y="132778"/>
                  <a:pt x="6059538" y="132778"/>
                  <a:pt x="6059538" y="368799"/>
                </a:cubicBezTo>
                <a:cubicBezTo>
                  <a:pt x="6059538" y="368799"/>
                  <a:pt x="6059538" y="368799"/>
                  <a:pt x="6059538" y="378478"/>
                </a:cubicBezTo>
                <a:cubicBezTo>
                  <a:pt x="6059538" y="378478"/>
                  <a:pt x="6059538" y="378478"/>
                  <a:pt x="5983329" y="378478"/>
                </a:cubicBezTo>
                <a:cubicBezTo>
                  <a:pt x="5983329" y="378478"/>
                  <a:pt x="5983329" y="378478"/>
                  <a:pt x="5983329" y="76936"/>
                </a:cubicBezTo>
                <a:cubicBezTo>
                  <a:pt x="5983329" y="76936"/>
                  <a:pt x="5983329" y="76936"/>
                  <a:pt x="6078405" y="1489"/>
                </a:cubicBezTo>
                <a:cubicBezTo>
                  <a:pt x="6078405" y="1489"/>
                  <a:pt x="6078405" y="1489"/>
                  <a:pt x="6221886" y="227087"/>
                </a:cubicBezTo>
                <a:cubicBezTo>
                  <a:pt x="6222879" y="228576"/>
                  <a:pt x="6224616" y="229321"/>
                  <a:pt x="6226602" y="229321"/>
                </a:cubicBezTo>
                <a:cubicBezTo>
                  <a:pt x="6229581" y="229321"/>
                  <a:pt x="6232063" y="226839"/>
                  <a:pt x="6232063" y="223861"/>
                </a:cubicBezTo>
                <a:cubicBezTo>
                  <a:pt x="6232063" y="223861"/>
                  <a:pt x="6232063" y="0"/>
                  <a:pt x="6232063" y="0"/>
                </a:cubicBezTo>
                <a:close/>
              </a:path>
            </a:pathLst>
          </a:custGeom>
          <a:solidFill>
            <a:schemeClr val="bg1"/>
          </a:solidFill>
        </p:spPr>
        <p:txBody>
          <a:bodyPr wrap="square">
            <a:noAutofit/>
          </a:bodyPr>
          <a:lstStyle>
            <a:lvl1pPr marL="0" indent="0">
              <a:buNone/>
              <a:defRPr/>
            </a:lvl1pPr>
          </a:lstStyle>
          <a:p>
            <a:pPr lvl="0"/>
            <a:r>
              <a:rPr lang="sv-SE" dirty="0"/>
              <a:t> </a:t>
            </a:r>
          </a:p>
        </p:txBody>
      </p:sp>
    </p:spTree>
    <p:extLst>
      <p:ext uri="{BB962C8B-B14F-4D97-AF65-F5344CB8AC3E}">
        <p14:creationId xmlns:p14="http://schemas.microsoft.com/office/powerpoint/2010/main" val="79824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A590022-E570-4A45-82F6-91B95129FABE}"/>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5" name="Platshållare för sidfot 4">
            <a:extLst>
              <a:ext uri="{FF2B5EF4-FFF2-40B4-BE49-F238E27FC236}">
                <a16:creationId xmlns:a16="http://schemas.microsoft.com/office/drawing/2014/main" id="{39693296-F672-478D-8607-61617A9D2EE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2B9FEAEA-19E1-41FC-9952-DF144C2C92D1}"/>
              </a:ext>
            </a:extLst>
          </p:cNvPr>
          <p:cNvSpPr>
            <a:spLocks noGrp="1"/>
          </p:cNvSpPr>
          <p:nvPr>
            <p:ph type="sldNum" sz="quarter" idx="12"/>
          </p:nvPr>
        </p:nvSpPr>
        <p:spPr/>
        <p:txBody>
          <a:bodyPr/>
          <a:lstStyle/>
          <a:p>
            <a:fld id="{FC9C5FC7-4EC0-454A-870C-F4B0E4111A49}" type="slidenum">
              <a:rPr lang="sv-SE" smtClean="0"/>
              <a:t>‹#›</a:t>
            </a:fld>
            <a:endParaRPr lang="sv-SE"/>
          </a:p>
        </p:txBody>
      </p:sp>
      <p:sp>
        <p:nvSpPr>
          <p:cNvPr id="8" name="Rubrik 7">
            <a:extLst>
              <a:ext uri="{FF2B5EF4-FFF2-40B4-BE49-F238E27FC236}">
                <a16:creationId xmlns:a16="http://schemas.microsoft.com/office/drawing/2014/main" id="{DC8E6C91-6C06-4C11-93A5-6234E323B28C}"/>
              </a:ext>
            </a:extLst>
          </p:cNvPr>
          <p:cNvSpPr>
            <a:spLocks noGrp="1"/>
          </p:cNvSpPr>
          <p:nvPr>
            <p:ph type="title"/>
          </p:nvPr>
        </p:nvSpPr>
        <p:spPr/>
        <p:txBody>
          <a:bodyPr/>
          <a:lstStyle/>
          <a:p>
            <a:r>
              <a:rPr lang="sv-SE"/>
              <a:t>Klicka här för att ändra mall för rubrikformat</a:t>
            </a:r>
            <a:endParaRPr lang="sv-SE" dirty="0"/>
          </a:p>
        </p:txBody>
      </p:sp>
      <p:sp>
        <p:nvSpPr>
          <p:cNvPr id="13" name="Platshållare för text 12">
            <a:extLst>
              <a:ext uri="{FF2B5EF4-FFF2-40B4-BE49-F238E27FC236}">
                <a16:creationId xmlns:a16="http://schemas.microsoft.com/office/drawing/2014/main" id="{694E5F69-FCD9-4F97-BA27-48A26F0111CC}"/>
              </a:ext>
            </a:extLst>
          </p:cNvPr>
          <p:cNvSpPr>
            <a:spLocks noGrp="1"/>
          </p:cNvSpPr>
          <p:nvPr>
            <p:ph type="body" sz="quarter" idx="13"/>
          </p:nvPr>
        </p:nvSpPr>
        <p:spPr>
          <a:xfrm>
            <a:off x="758825" y="1638971"/>
            <a:ext cx="10682646" cy="44062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5468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p:bg>
      <p:bgPr>
        <a:solidFill>
          <a:schemeClr val="accent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A590022-E570-4A45-82F6-91B95129FABE}"/>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5" name="Platshållare för sidfot 4">
            <a:extLst>
              <a:ext uri="{FF2B5EF4-FFF2-40B4-BE49-F238E27FC236}">
                <a16:creationId xmlns:a16="http://schemas.microsoft.com/office/drawing/2014/main" id="{39693296-F672-478D-8607-61617A9D2EE6}"/>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2B9FEAEA-19E1-41FC-9952-DF144C2C92D1}"/>
              </a:ext>
            </a:extLst>
          </p:cNvPr>
          <p:cNvSpPr>
            <a:spLocks noGrp="1"/>
          </p:cNvSpPr>
          <p:nvPr>
            <p:ph type="sldNum" sz="quarter" idx="12"/>
          </p:nvPr>
        </p:nvSpPr>
        <p:spPr/>
        <p:txBody>
          <a:bodyPr/>
          <a:lstStyle/>
          <a:p>
            <a:fld id="{FC9C5FC7-4EC0-454A-870C-F4B0E4111A49}" type="slidenum">
              <a:rPr lang="sv-SE" smtClean="0"/>
              <a:t>‹#›</a:t>
            </a:fld>
            <a:endParaRPr lang="sv-SE"/>
          </a:p>
        </p:txBody>
      </p:sp>
      <p:sp>
        <p:nvSpPr>
          <p:cNvPr id="8" name="Rubrik 7">
            <a:extLst>
              <a:ext uri="{FF2B5EF4-FFF2-40B4-BE49-F238E27FC236}">
                <a16:creationId xmlns:a16="http://schemas.microsoft.com/office/drawing/2014/main" id="{DC8E6C91-6C06-4C11-93A5-6234E323B28C}"/>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sv-SE" dirty="0"/>
          </a:p>
        </p:txBody>
      </p:sp>
      <p:sp>
        <p:nvSpPr>
          <p:cNvPr id="13" name="Platshållare för text 12">
            <a:extLst>
              <a:ext uri="{FF2B5EF4-FFF2-40B4-BE49-F238E27FC236}">
                <a16:creationId xmlns:a16="http://schemas.microsoft.com/office/drawing/2014/main" id="{694E5F69-FCD9-4F97-BA27-48A26F0111CC}"/>
              </a:ext>
            </a:extLst>
          </p:cNvPr>
          <p:cNvSpPr>
            <a:spLocks noGrp="1"/>
          </p:cNvSpPr>
          <p:nvPr>
            <p:ph type="body" sz="quarter" idx="13"/>
          </p:nvPr>
        </p:nvSpPr>
        <p:spPr>
          <a:xfrm>
            <a:off x="758825" y="1638971"/>
            <a:ext cx="10682646" cy="440622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3">
            <a:extLst>
              <a:ext uri="{FF2B5EF4-FFF2-40B4-BE49-F238E27FC236}">
                <a16:creationId xmlns:a16="http://schemas.microsoft.com/office/drawing/2014/main" id="{DCB4BF73-C0B4-460A-9B80-785440EFAC8E}"/>
              </a:ext>
            </a:extLst>
          </p:cNvPr>
          <p:cNvSpPr txBox="1">
            <a:spLocks/>
          </p:cNvSpPr>
          <p:nvPr userDrawn="1"/>
        </p:nvSpPr>
        <p:spPr>
          <a:xfrm>
            <a:off x="758835" y="6530866"/>
            <a:ext cx="644395" cy="365125"/>
          </a:xfrm>
          <a:prstGeom prst="rect">
            <a:avLst/>
          </a:prstGeom>
        </p:spPr>
        <p:txBody>
          <a:bodyPr vert="horz" lIns="0" tIns="45720" rIns="0" bIns="45720" rtlCol="0" anchor="ctr"/>
          <a:lstStyle>
            <a:defPPr>
              <a:defRPr lang="sv-SE"/>
            </a:defPPr>
            <a:lvl1pPr marL="0" algn="l" defTabSz="914400" rtl="0" eaLnBrk="1" latinLnBrk="0" hangingPunct="1">
              <a:defRPr sz="800"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F467A6-9F67-45AC-AFEB-65EE460F082B}" type="datetimeFigureOut">
              <a:rPr lang="sv-SE" smtClean="0"/>
              <a:pPr/>
              <a:t>2021-04-19</a:t>
            </a:fld>
            <a:endParaRPr lang="sv-SE" dirty="0"/>
          </a:p>
        </p:txBody>
      </p:sp>
      <p:sp>
        <p:nvSpPr>
          <p:cNvPr id="9" name="Platshållare för bildnummer 5">
            <a:extLst>
              <a:ext uri="{FF2B5EF4-FFF2-40B4-BE49-F238E27FC236}">
                <a16:creationId xmlns:a16="http://schemas.microsoft.com/office/drawing/2014/main" id="{2C34E24C-7269-4F68-98E7-C41BDABA4475}"/>
              </a:ext>
            </a:extLst>
          </p:cNvPr>
          <p:cNvSpPr txBox="1">
            <a:spLocks/>
          </p:cNvSpPr>
          <p:nvPr userDrawn="1"/>
        </p:nvSpPr>
        <p:spPr>
          <a:xfrm>
            <a:off x="11115363" y="6530866"/>
            <a:ext cx="317740" cy="365125"/>
          </a:xfrm>
          <a:prstGeom prst="rect">
            <a:avLst/>
          </a:prstGeom>
        </p:spPr>
        <p:txBody>
          <a:bodyPr vert="horz" lIns="0" tIns="45720" rIns="0" bIns="45720" rtlCol="0" anchor="ctr"/>
          <a:lstStyle>
            <a:defPPr>
              <a:defRPr lang="sv-SE"/>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9C5FC7-4EC0-454A-870C-F4B0E4111A49}" type="slidenum">
              <a:rPr lang="sv-SE" smtClean="0"/>
              <a:pPr/>
              <a:t>‹#›</a:t>
            </a:fld>
            <a:endParaRPr lang="sv-SE" dirty="0"/>
          </a:p>
        </p:txBody>
      </p:sp>
      <p:grpSp>
        <p:nvGrpSpPr>
          <p:cNvPr id="10" name="Group 4">
            <a:extLst>
              <a:ext uri="{FF2B5EF4-FFF2-40B4-BE49-F238E27FC236}">
                <a16:creationId xmlns:a16="http://schemas.microsoft.com/office/drawing/2014/main" id="{EF8B0805-EF07-47BA-B06C-245275E9EC5F}"/>
              </a:ext>
            </a:extLst>
          </p:cNvPr>
          <p:cNvGrpSpPr>
            <a:grpSpLocks noChangeAspect="1"/>
          </p:cNvGrpSpPr>
          <p:nvPr userDrawn="1"/>
        </p:nvGrpSpPr>
        <p:grpSpPr bwMode="auto">
          <a:xfrm>
            <a:off x="5883729" y="6301799"/>
            <a:ext cx="424542" cy="378478"/>
            <a:chOff x="7271" y="78"/>
            <a:chExt cx="341" cy="304"/>
          </a:xfrm>
          <a:solidFill>
            <a:schemeClr val="bg1"/>
          </a:solidFill>
        </p:grpSpPr>
        <p:sp>
          <p:nvSpPr>
            <p:cNvPr id="11" name="Freeform 5">
              <a:extLst>
                <a:ext uri="{FF2B5EF4-FFF2-40B4-BE49-F238E27FC236}">
                  <a16:creationId xmlns:a16="http://schemas.microsoft.com/office/drawing/2014/main" id="{A26BC5E2-BB0E-4AB9-9E02-8DAD30BBC240}"/>
                </a:ext>
              </a:extLst>
            </p:cNvPr>
            <p:cNvSpPr>
              <a:spLocks/>
            </p:cNvSpPr>
            <p:nvPr userDrawn="1"/>
          </p:nvSpPr>
          <p:spPr bwMode="auto">
            <a:xfrm>
              <a:off x="7271" y="151"/>
              <a:ext cx="63" cy="231"/>
            </a:xfrm>
            <a:custGeom>
              <a:avLst/>
              <a:gdLst>
                <a:gd name="T0" fmla="*/ 20 w 63"/>
                <a:gd name="T1" fmla="*/ 34 h 231"/>
                <a:gd name="T2" fmla="*/ 0 w 63"/>
                <a:gd name="T3" fmla="*/ 50 h 231"/>
                <a:gd name="T4" fmla="*/ 0 w 63"/>
                <a:gd name="T5" fmla="*/ 231 h 231"/>
                <a:gd name="T6" fmla="*/ 63 w 63"/>
                <a:gd name="T7" fmla="*/ 231 h 231"/>
                <a:gd name="T8" fmla="*/ 63 w 63"/>
                <a:gd name="T9" fmla="*/ 0 h 231"/>
                <a:gd name="T10" fmla="*/ 20 w 63"/>
                <a:gd name="T11" fmla="*/ 34 h 231"/>
              </a:gdLst>
              <a:ahLst/>
              <a:cxnLst>
                <a:cxn ang="0">
                  <a:pos x="T0" y="T1"/>
                </a:cxn>
                <a:cxn ang="0">
                  <a:pos x="T2" y="T3"/>
                </a:cxn>
                <a:cxn ang="0">
                  <a:pos x="T4" y="T5"/>
                </a:cxn>
                <a:cxn ang="0">
                  <a:pos x="T6" y="T7"/>
                </a:cxn>
                <a:cxn ang="0">
                  <a:pos x="T8" y="T9"/>
                </a:cxn>
                <a:cxn ang="0">
                  <a:pos x="T10" y="T11"/>
                </a:cxn>
              </a:cxnLst>
              <a:rect l="0" t="0" r="r" b="b"/>
              <a:pathLst>
                <a:path w="63" h="231">
                  <a:moveTo>
                    <a:pt x="20" y="34"/>
                  </a:moveTo>
                  <a:lnTo>
                    <a:pt x="0" y="50"/>
                  </a:lnTo>
                  <a:lnTo>
                    <a:pt x="0" y="231"/>
                  </a:lnTo>
                  <a:lnTo>
                    <a:pt x="63" y="231"/>
                  </a:lnTo>
                  <a:lnTo>
                    <a:pt x="63" y="0"/>
                  </a:lnTo>
                  <a:lnTo>
                    <a:pt x="2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EC17F7C7-3B2B-4FE3-8669-41B129EFBE1C}"/>
                </a:ext>
              </a:extLst>
            </p:cNvPr>
            <p:cNvSpPr>
              <a:spLocks/>
            </p:cNvSpPr>
            <p:nvPr userDrawn="1"/>
          </p:nvSpPr>
          <p:spPr bwMode="auto">
            <a:xfrm>
              <a:off x="7351" y="78"/>
              <a:ext cx="261" cy="304"/>
            </a:xfrm>
            <a:custGeom>
              <a:avLst/>
              <a:gdLst>
                <a:gd name="T0" fmla="*/ 1002 w 1309"/>
                <a:gd name="T1" fmla="*/ 0 h 1525"/>
                <a:gd name="T2" fmla="*/ 1002 w 1309"/>
                <a:gd name="T3" fmla="*/ 902 h 1525"/>
                <a:gd name="T4" fmla="*/ 980 w 1309"/>
                <a:gd name="T5" fmla="*/ 924 h 1525"/>
                <a:gd name="T6" fmla="*/ 961 w 1309"/>
                <a:gd name="T7" fmla="*/ 915 h 1525"/>
                <a:gd name="T8" fmla="*/ 383 w 1309"/>
                <a:gd name="T9" fmla="*/ 6 h 1525"/>
                <a:gd name="T10" fmla="*/ 0 w 1309"/>
                <a:gd name="T11" fmla="*/ 310 h 1525"/>
                <a:gd name="T12" fmla="*/ 0 w 1309"/>
                <a:gd name="T13" fmla="*/ 1525 h 1525"/>
                <a:gd name="T14" fmla="*/ 307 w 1309"/>
                <a:gd name="T15" fmla="*/ 1525 h 1525"/>
                <a:gd name="T16" fmla="*/ 307 w 1309"/>
                <a:gd name="T17" fmla="*/ 1486 h 1525"/>
                <a:gd name="T18" fmla="*/ 307 w 1309"/>
                <a:gd name="T19" fmla="*/ 535 h 1525"/>
                <a:gd name="T20" fmla="*/ 307 w 1309"/>
                <a:gd name="T21" fmla="*/ 535 h 1525"/>
                <a:gd name="T22" fmla="*/ 307 w 1309"/>
                <a:gd name="T23" fmla="*/ 535 h 1525"/>
                <a:gd name="T24" fmla="*/ 329 w 1309"/>
                <a:gd name="T25" fmla="*/ 513 h 1525"/>
                <a:gd name="T26" fmla="*/ 348 w 1309"/>
                <a:gd name="T27" fmla="*/ 523 h 1525"/>
                <a:gd name="T28" fmla="*/ 975 w 1309"/>
                <a:gd name="T29" fmla="*/ 1507 h 1525"/>
                <a:gd name="T30" fmla="*/ 975 w 1309"/>
                <a:gd name="T31" fmla="*/ 1507 h 1525"/>
                <a:gd name="T32" fmla="*/ 975 w 1309"/>
                <a:gd name="T33" fmla="*/ 1507 h 1525"/>
                <a:gd name="T34" fmla="*/ 986 w 1309"/>
                <a:gd name="T35" fmla="*/ 1525 h 1525"/>
                <a:gd name="T36" fmla="*/ 1005 w 1309"/>
                <a:gd name="T37" fmla="*/ 1525 h 1525"/>
                <a:gd name="T38" fmla="*/ 1309 w 1309"/>
                <a:gd name="T39" fmla="*/ 1525 h 1525"/>
                <a:gd name="T40" fmla="*/ 1309 w 1309"/>
                <a:gd name="T41" fmla="*/ 0 h 1525"/>
                <a:gd name="T42" fmla="*/ 1002 w 1309"/>
                <a:gd name="T43" fmla="*/ 0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9" h="1525">
                  <a:moveTo>
                    <a:pt x="1002" y="0"/>
                  </a:moveTo>
                  <a:cubicBezTo>
                    <a:pt x="1002" y="0"/>
                    <a:pt x="1002" y="902"/>
                    <a:pt x="1002" y="902"/>
                  </a:cubicBezTo>
                  <a:cubicBezTo>
                    <a:pt x="1002" y="914"/>
                    <a:pt x="992" y="924"/>
                    <a:pt x="980" y="924"/>
                  </a:cubicBezTo>
                  <a:cubicBezTo>
                    <a:pt x="972" y="924"/>
                    <a:pt x="965" y="921"/>
                    <a:pt x="961" y="915"/>
                  </a:cubicBezTo>
                  <a:cubicBezTo>
                    <a:pt x="383" y="6"/>
                    <a:pt x="383" y="6"/>
                    <a:pt x="383" y="6"/>
                  </a:cubicBezTo>
                  <a:cubicBezTo>
                    <a:pt x="0" y="310"/>
                    <a:pt x="0" y="310"/>
                    <a:pt x="0" y="310"/>
                  </a:cubicBezTo>
                  <a:cubicBezTo>
                    <a:pt x="0" y="1525"/>
                    <a:pt x="0" y="1525"/>
                    <a:pt x="0" y="1525"/>
                  </a:cubicBezTo>
                  <a:cubicBezTo>
                    <a:pt x="307" y="1525"/>
                    <a:pt x="307" y="1525"/>
                    <a:pt x="307" y="1525"/>
                  </a:cubicBezTo>
                  <a:cubicBezTo>
                    <a:pt x="307" y="1486"/>
                    <a:pt x="307" y="1486"/>
                    <a:pt x="307" y="1486"/>
                  </a:cubicBezTo>
                  <a:cubicBezTo>
                    <a:pt x="307" y="535"/>
                    <a:pt x="307" y="535"/>
                    <a:pt x="307" y="535"/>
                  </a:cubicBezTo>
                  <a:cubicBezTo>
                    <a:pt x="307" y="535"/>
                    <a:pt x="307" y="535"/>
                    <a:pt x="307" y="535"/>
                  </a:cubicBezTo>
                  <a:cubicBezTo>
                    <a:pt x="307" y="535"/>
                    <a:pt x="307" y="535"/>
                    <a:pt x="307" y="535"/>
                  </a:cubicBezTo>
                  <a:cubicBezTo>
                    <a:pt x="307" y="523"/>
                    <a:pt x="317" y="513"/>
                    <a:pt x="329" y="513"/>
                  </a:cubicBezTo>
                  <a:cubicBezTo>
                    <a:pt x="337" y="513"/>
                    <a:pt x="345" y="517"/>
                    <a:pt x="348" y="523"/>
                  </a:cubicBezTo>
                  <a:cubicBezTo>
                    <a:pt x="975" y="1507"/>
                    <a:pt x="975" y="1507"/>
                    <a:pt x="975" y="1507"/>
                  </a:cubicBezTo>
                  <a:cubicBezTo>
                    <a:pt x="975" y="1507"/>
                    <a:pt x="975" y="1507"/>
                    <a:pt x="975" y="1507"/>
                  </a:cubicBezTo>
                  <a:cubicBezTo>
                    <a:pt x="975" y="1507"/>
                    <a:pt x="975" y="1507"/>
                    <a:pt x="975" y="1507"/>
                  </a:cubicBezTo>
                  <a:cubicBezTo>
                    <a:pt x="978" y="1512"/>
                    <a:pt x="986" y="1525"/>
                    <a:pt x="986" y="1525"/>
                  </a:cubicBezTo>
                  <a:cubicBezTo>
                    <a:pt x="1005" y="1525"/>
                    <a:pt x="1005" y="1525"/>
                    <a:pt x="1005" y="1525"/>
                  </a:cubicBezTo>
                  <a:cubicBezTo>
                    <a:pt x="1309" y="1525"/>
                    <a:pt x="1309" y="1525"/>
                    <a:pt x="1309" y="1525"/>
                  </a:cubicBezTo>
                  <a:cubicBezTo>
                    <a:pt x="1309" y="0"/>
                    <a:pt x="1309" y="0"/>
                    <a:pt x="1309" y="0"/>
                  </a:cubicBezTo>
                  <a:lnTo>
                    <a:pt x="10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14" name="Rak koppling 22">
            <a:extLst>
              <a:ext uri="{FF2B5EF4-FFF2-40B4-BE49-F238E27FC236}">
                <a16:creationId xmlns:a16="http://schemas.microsoft.com/office/drawing/2014/main" id="{28368EDA-2B03-46F4-9020-B5CDAF2E526E}"/>
              </a:ext>
            </a:extLst>
          </p:cNvPr>
          <p:cNvCxnSpPr/>
          <p:nvPr userDrawn="1"/>
        </p:nvCxnSpPr>
        <p:spPr>
          <a:xfrm>
            <a:off x="0" y="6547325"/>
            <a:ext cx="56948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koppling 23">
            <a:extLst>
              <a:ext uri="{FF2B5EF4-FFF2-40B4-BE49-F238E27FC236}">
                <a16:creationId xmlns:a16="http://schemas.microsoft.com/office/drawing/2014/main" id="{732E90EA-D7FD-4F90-8E66-EBFBB469709B}"/>
              </a:ext>
            </a:extLst>
          </p:cNvPr>
          <p:cNvCxnSpPr/>
          <p:nvPr userDrawn="1"/>
        </p:nvCxnSpPr>
        <p:spPr>
          <a:xfrm>
            <a:off x="6497171" y="6547325"/>
            <a:ext cx="56948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78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F9867A3-AE39-4DA6-AB96-B6D06BABCA0C}"/>
              </a:ext>
            </a:extLst>
          </p:cNvPr>
          <p:cNvSpPr>
            <a:spLocks noGrp="1"/>
          </p:cNvSpPr>
          <p:nvPr>
            <p:ph sz="half" idx="1"/>
          </p:nvPr>
        </p:nvSpPr>
        <p:spPr>
          <a:xfrm>
            <a:off x="757238" y="1628775"/>
            <a:ext cx="5232400" cy="44164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F1C8DB87-B91E-4768-AB28-5CA1429F5174}"/>
              </a:ext>
            </a:extLst>
          </p:cNvPr>
          <p:cNvSpPr>
            <a:spLocks noGrp="1"/>
          </p:cNvSpPr>
          <p:nvPr>
            <p:ph type="title"/>
          </p:nvPr>
        </p:nvSpPr>
        <p:spPr/>
        <p:txBody>
          <a:bodyPr/>
          <a:lstStyle/>
          <a:p>
            <a:r>
              <a:rPr lang="sv-SE"/>
              <a:t>Klicka här för att ändra mall för rubrikformat</a:t>
            </a:r>
          </a:p>
        </p:txBody>
      </p:sp>
      <p:sp>
        <p:nvSpPr>
          <p:cNvPr id="5" name="Platshållare för datum 4">
            <a:extLst>
              <a:ext uri="{FF2B5EF4-FFF2-40B4-BE49-F238E27FC236}">
                <a16:creationId xmlns:a16="http://schemas.microsoft.com/office/drawing/2014/main" id="{8F006E6D-F9B4-4430-AE66-E87AAD04AF52}"/>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6" name="Platshållare för sidfot 5">
            <a:extLst>
              <a:ext uri="{FF2B5EF4-FFF2-40B4-BE49-F238E27FC236}">
                <a16:creationId xmlns:a16="http://schemas.microsoft.com/office/drawing/2014/main" id="{40FD3059-12CE-4C60-9006-2DCA399822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3555A48-BFBB-4CE7-9E11-7B22A5E86FEE}"/>
              </a:ext>
            </a:extLst>
          </p:cNvPr>
          <p:cNvSpPr>
            <a:spLocks noGrp="1"/>
          </p:cNvSpPr>
          <p:nvPr>
            <p:ph type="sldNum" sz="quarter" idx="12"/>
          </p:nvPr>
        </p:nvSpPr>
        <p:spPr/>
        <p:txBody>
          <a:bodyPr/>
          <a:lstStyle/>
          <a:p>
            <a:fld id="{FC9C5FC7-4EC0-454A-870C-F4B0E4111A49}" type="slidenum">
              <a:rPr lang="sv-SE" smtClean="0"/>
              <a:t>‹#›</a:t>
            </a:fld>
            <a:endParaRPr lang="sv-SE"/>
          </a:p>
        </p:txBody>
      </p:sp>
      <p:sp>
        <p:nvSpPr>
          <p:cNvPr id="10" name="Platshållare för innehåll 2">
            <a:extLst>
              <a:ext uri="{FF2B5EF4-FFF2-40B4-BE49-F238E27FC236}">
                <a16:creationId xmlns:a16="http://schemas.microsoft.com/office/drawing/2014/main" id="{922A2708-6782-4E39-A085-70463FE7908A}"/>
              </a:ext>
            </a:extLst>
          </p:cNvPr>
          <p:cNvSpPr>
            <a:spLocks noGrp="1"/>
          </p:cNvSpPr>
          <p:nvPr>
            <p:ph sz="half" idx="13"/>
          </p:nvPr>
        </p:nvSpPr>
        <p:spPr>
          <a:xfrm>
            <a:off x="6219825" y="1628775"/>
            <a:ext cx="5232400" cy="44164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89823507"/>
      </p:ext>
    </p:extLst>
  </p:cSld>
  <p:clrMapOvr>
    <a:masterClrMapping/>
  </p:clrMapOvr>
  <p:extLst>
    <p:ext uri="{DCECCB84-F9BA-43D5-87BE-67443E8EF086}">
      <p15:sldGuideLst xmlns:p15="http://schemas.microsoft.com/office/powerpoint/2012/main">
        <p15:guide id="1" pos="3840" userDrawn="1">
          <p15:clr>
            <a:srgbClr val="FBAE40"/>
          </p15:clr>
        </p15:guide>
        <p15:guide id="2" pos="3773" userDrawn="1">
          <p15:clr>
            <a:srgbClr val="FBAE40"/>
          </p15:clr>
        </p15:guide>
        <p15:guide id="3" pos="39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delar">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703B59E3-3337-4B0F-AC55-9988E1D6BA58}"/>
              </a:ext>
            </a:extLst>
          </p:cNvPr>
          <p:cNvSpPr>
            <a:spLocks noGrp="1"/>
          </p:cNvSpPr>
          <p:nvPr>
            <p:ph sz="half" idx="15"/>
          </p:nvPr>
        </p:nvSpPr>
        <p:spPr>
          <a:xfrm>
            <a:off x="8059386" y="1628775"/>
            <a:ext cx="3420779" cy="44164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D0C6BDD1-C154-4ED5-8E7B-583C6EC1E8BB}"/>
              </a:ext>
            </a:extLst>
          </p:cNvPr>
          <p:cNvSpPr>
            <a:spLocks noGrp="1"/>
          </p:cNvSpPr>
          <p:nvPr>
            <p:ph sz="half" idx="14"/>
          </p:nvPr>
        </p:nvSpPr>
        <p:spPr>
          <a:xfrm>
            <a:off x="4404049" y="1628775"/>
            <a:ext cx="3420779" cy="44164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DF9867A3-AE39-4DA6-AB96-B6D06BABCA0C}"/>
              </a:ext>
            </a:extLst>
          </p:cNvPr>
          <p:cNvSpPr>
            <a:spLocks noGrp="1"/>
          </p:cNvSpPr>
          <p:nvPr>
            <p:ph sz="half" idx="1"/>
          </p:nvPr>
        </p:nvSpPr>
        <p:spPr>
          <a:xfrm>
            <a:off x="758835" y="1628775"/>
            <a:ext cx="3420779" cy="44164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F1C8DB87-B91E-4768-AB28-5CA1429F5174}"/>
              </a:ext>
            </a:extLst>
          </p:cNvPr>
          <p:cNvSpPr>
            <a:spLocks noGrp="1"/>
          </p:cNvSpPr>
          <p:nvPr>
            <p:ph type="title"/>
          </p:nvPr>
        </p:nvSpPr>
        <p:spPr/>
        <p:txBody>
          <a:bodyPr/>
          <a:lstStyle/>
          <a:p>
            <a:r>
              <a:rPr lang="sv-SE"/>
              <a:t>Klicka här för att ändra mall för rubrikformat</a:t>
            </a:r>
          </a:p>
        </p:txBody>
      </p:sp>
      <p:sp>
        <p:nvSpPr>
          <p:cNvPr id="5" name="Platshållare för datum 4">
            <a:extLst>
              <a:ext uri="{FF2B5EF4-FFF2-40B4-BE49-F238E27FC236}">
                <a16:creationId xmlns:a16="http://schemas.microsoft.com/office/drawing/2014/main" id="{8F006E6D-F9B4-4430-AE66-E87AAD04AF52}"/>
              </a:ext>
            </a:extLst>
          </p:cNvPr>
          <p:cNvSpPr>
            <a:spLocks noGrp="1"/>
          </p:cNvSpPr>
          <p:nvPr>
            <p:ph type="dt" sz="half" idx="10"/>
          </p:nvPr>
        </p:nvSpPr>
        <p:spPr/>
        <p:txBody>
          <a:bodyPr/>
          <a:lstStyle/>
          <a:p>
            <a:fld id="{4CF467A6-9F67-45AC-AFEB-65EE460F082B}" type="datetimeFigureOut">
              <a:rPr lang="sv-SE" smtClean="0"/>
              <a:t>2021-04-19</a:t>
            </a:fld>
            <a:endParaRPr lang="sv-SE"/>
          </a:p>
        </p:txBody>
      </p:sp>
      <p:sp>
        <p:nvSpPr>
          <p:cNvPr id="6" name="Platshållare för sidfot 5">
            <a:extLst>
              <a:ext uri="{FF2B5EF4-FFF2-40B4-BE49-F238E27FC236}">
                <a16:creationId xmlns:a16="http://schemas.microsoft.com/office/drawing/2014/main" id="{40FD3059-12CE-4C60-9006-2DCA399822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3555A48-BFBB-4CE7-9E11-7B22A5E86FEE}"/>
              </a:ext>
            </a:extLst>
          </p:cNvPr>
          <p:cNvSpPr>
            <a:spLocks noGrp="1"/>
          </p:cNvSpPr>
          <p:nvPr>
            <p:ph type="sldNum" sz="quarter" idx="12"/>
          </p:nvPr>
        </p:nvSpPr>
        <p:spPr/>
        <p:txBody>
          <a:bodyPr/>
          <a:lstStyle/>
          <a:p>
            <a:fld id="{FC9C5FC7-4EC0-454A-870C-F4B0E4111A49}" type="slidenum">
              <a:rPr lang="sv-SE" smtClean="0"/>
              <a:t>‹#›</a:t>
            </a:fld>
            <a:endParaRPr lang="sv-SE"/>
          </a:p>
        </p:txBody>
      </p:sp>
    </p:spTree>
    <p:extLst>
      <p:ext uri="{BB962C8B-B14F-4D97-AF65-F5344CB8AC3E}">
        <p14:creationId xmlns:p14="http://schemas.microsoft.com/office/powerpoint/2010/main" val="4014537702"/>
      </p:ext>
    </p:extLst>
  </p:cSld>
  <p:clrMapOvr>
    <a:masterClrMapping/>
  </p:clrMapOvr>
  <p:extLst>
    <p:ext uri="{DCECCB84-F9BA-43D5-87BE-67443E8EF086}">
      <p15:sldGuideLst xmlns:p15="http://schemas.microsoft.com/office/powerpoint/2012/main">
        <p15:guide id="4" pos="2774" userDrawn="1">
          <p15:clr>
            <a:srgbClr val="FBAE40"/>
          </p15:clr>
        </p15:guide>
        <p15:guide id="5" pos="2638" userDrawn="1">
          <p15:clr>
            <a:srgbClr val="FBAE40"/>
          </p15:clr>
        </p15:guide>
        <p15:guide id="6" pos="4929" userDrawn="1">
          <p15:clr>
            <a:srgbClr val="FBAE40"/>
          </p15:clr>
        </p15:guide>
        <p15:guide id="7" pos="508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80A24C2-AAD4-44C1-B985-83F9331C489C}"/>
              </a:ext>
            </a:extLst>
          </p:cNvPr>
          <p:cNvSpPr>
            <a:spLocks noGrp="1"/>
          </p:cNvSpPr>
          <p:nvPr>
            <p:ph type="title"/>
          </p:nvPr>
        </p:nvSpPr>
        <p:spPr>
          <a:xfrm>
            <a:off x="758835" y="761329"/>
            <a:ext cx="10682646" cy="693572"/>
          </a:xfrm>
          <a:prstGeom prst="rect">
            <a:avLst/>
          </a:prstGeom>
        </p:spPr>
        <p:txBody>
          <a:bodyPr vert="horz" lIns="0" tIns="45720" rIns="0" bIns="45720" rtlCol="0" anchor="b">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8A84086-2D95-47AA-A205-232E84DAA000}"/>
              </a:ext>
            </a:extLst>
          </p:cNvPr>
          <p:cNvSpPr>
            <a:spLocks noGrp="1"/>
          </p:cNvSpPr>
          <p:nvPr>
            <p:ph type="body" idx="1"/>
          </p:nvPr>
        </p:nvSpPr>
        <p:spPr>
          <a:xfrm>
            <a:off x="769579" y="1628776"/>
            <a:ext cx="10682646" cy="4415241"/>
          </a:xfrm>
          <a:prstGeom prst="rect">
            <a:avLst/>
          </a:prstGeom>
        </p:spPr>
        <p:txBody>
          <a:bodyPr vert="horz" lIns="0" tIns="45720" rIns="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CB4BF73-C0B4-460A-9B80-785440EFAC8E}"/>
              </a:ext>
            </a:extLst>
          </p:cNvPr>
          <p:cNvSpPr>
            <a:spLocks noGrp="1"/>
          </p:cNvSpPr>
          <p:nvPr>
            <p:ph type="dt" sz="half" idx="2"/>
          </p:nvPr>
        </p:nvSpPr>
        <p:spPr>
          <a:xfrm>
            <a:off x="758835" y="6530866"/>
            <a:ext cx="644395" cy="365125"/>
          </a:xfrm>
          <a:prstGeom prst="rect">
            <a:avLst/>
          </a:prstGeom>
        </p:spPr>
        <p:txBody>
          <a:bodyPr vert="horz" lIns="0" tIns="45720" rIns="0" bIns="45720" rtlCol="0" anchor="ctr"/>
          <a:lstStyle>
            <a:lvl1pPr algn="l">
              <a:defRPr sz="800" i="1">
                <a:solidFill>
                  <a:schemeClr val="tx1">
                    <a:tint val="75000"/>
                  </a:schemeClr>
                </a:solidFill>
              </a:defRPr>
            </a:lvl1pPr>
          </a:lstStyle>
          <a:p>
            <a:fld id="{4CF467A6-9F67-45AC-AFEB-65EE460F082B}" type="datetimeFigureOut">
              <a:rPr lang="sv-SE" smtClean="0"/>
              <a:pPr/>
              <a:t>2021-04-19</a:t>
            </a:fld>
            <a:endParaRPr lang="sv-SE" dirty="0"/>
          </a:p>
        </p:txBody>
      </p:sp>
      <p:sp>
        <p:nvSpPr>
          <p:cNvPr id="5" name="Platshållare för sidfot 4">
            <a:extLst>
              <a:ext uri="{FF2B5EF4-FFF2-40B4-BE49-F238E27FC236}">
                <a16:creationId xmlns:a16="http://schemas.microsoft.com/office/drawing/2014/main" id="{331715E0-B3D5-4ADF-9880-F23A4F38250A}"/>
              </a:ext>
            </a:extLst>
          </p:cNvPr>
          <p:cNvSpPr>
            <a:spLocks noGrp="1"/>
          </p:cNvSpPr>
          <p:nvPr>
            <p:ph type="ftr" sz="quarter" idx="3"/>
          </p:nvPr>
        </p:nvSpPr>
        <p:spPr>
          <a:xfrm>
            <a:off x="1466491" y="6530866"/>
            <a:ext cx="9581071" cy="365125"/>
          </a:xfrm>
          <a:prstGeom prst="rect">
            <a:avLst/>
          </a:prstGeom>
        </p:spPr>
        <p:txBody>
          <a:bodyPr vert="horz" lIns="91440" tIns="45720" rIns="91440" bIns="45720" rtlCol="0" anchor="ctr"/>
          <a:lstStyle>
            <a:lvl1pPr algn="r">
              <a:defRPr sz="8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2C34E24C-7269-4F68-98E7-C41BDABA4475}"/>
              </a:ext>
            </a:extLst>
          </p:cNvPr>
          <p:cNvSpPr>
            <a:spLocks noGrp="1"/>
          </p:cNvSpPr>
          <p:nvPr>
            <p:ph type="sldNum" sz="quarter" idx="4"/>
          </p:nvPr>
        </p:nvSpPr>
        <p:spPr>
          <a:xfrm>
            <a:off x="11115363" y="6530866"/>
            <a:ext cx="317740" cy="365125"/>
          </a:xfrm>
          <a:prstGeom prst="rect">
            <a:avLst/>
          </a:prstGeom>
        </p:spPr>
        <p:txBody>
          <a:bodyPr vert="horz" lIns="0" tIns="45720" rIns="0" bIns="45720" rtlCol="0" anchor="ctr"/>
          <a:lstStyle>
            <a:lvl1pPr algn="r">
              <a:defRPr sz="800">
                <a:solidFill>
                  <a:schemeClr val="tx1">
                    <a:tint val="75000"/>
                  </a:schemeClr>
                </a:solidFill>
              </a:defRPr>
            </a:lvl1pPr>
          </a:lstStyle>
          <a:p>
            <a:fld id="{FC9C5FC7-4EC0-454A-870C-F4B0E4111A49}" type="slidenum">
              <a:rPr lang="sv-SE" smtClean="0"/>
              <a:pPr/>
              <a:t>‹#›</a:t>
            </a:fld>
            <a:endParaRPr lang="sv-SE" dirty="0"/>
          </a:p>
        </p:txBody>
      </p:sp>
      <p:grpSp>
        <p:nvGrpSpPr>
          <p:cNvPr id="20" name="Group 4">
            <a:extLst>
              <a:ext uri="{FF2B5EF4-FFF2-40B4-BE49-F238E27FC236}">
                <a16:creationId xmlns:a16="http://schemas.microsoft.com/office/drawing/2014/main" id="{EF8B0805-EF07-47BA-B06C-245275E9EC5F}"/>
              </a:ext>
            </a:extLst>
          </p:cNvPr>
          <p:cNvGrpSpPr>
            <a:grpSpLocks noChangeAspect="1"/>
          </p:cNvGrpSpPr>
          <p:nvPr userDrawn="1"/>
        </p:nvGrpSpPr>
        <p:grpSpPr bwMode="auto">
          <a:xfrm>
            <a:off x="5883729" y="6301799"/>
            <a:ext cx="424542" cy="378478"/>
            <a:chOff x="7271" y="78"/>
            <a:chExt cx="341" cy="304"/>
          </a:xfrm>
        </p:grpSpPr>
        <p:sp>
          <p:nvSpPr>
            <p:cNvPr id="21" name="Freeform 5">
              <a:extLst>
                <a:ext uri="{FF2B5EF4-FFF2-40B4-BE49-F238E27FC236}">
                  <a16:creationId xmlns:a16="http://schemas.microsoft.com/office/drawing/2014/main" id="{A26BC5E2-BB0E-4AB9-9E02-8DAD30BBC240}"/>
                </a:ext>
              </a:extLst>
            </p:cNvPr>
            <p:cNvSpPr>
              <a:spLocks/>
            </p:cNvSpPr>
            <p:nvPr userDrawn="1"/>
          </p:nvSpPr>
          <p:spPr bwMode="auto">
            <a:xfrm>
              <a:off x="7271" y="151"/>
              <a:ext cx="63" cy="231"/>
            </a:xfrm>
            <a:custGeom>
              <a:avLst/>
              <a:gdLst>
                <a:gd name="T0" fmla="*/ 20 w 63"/>
                <a:gd name="T1" fmla="*/ 34 h 231"/>
                <a:gd name="T2" fmla="*/ 0 w 63"/>
                <a:gd name="T3" fmla="*/ 50 h 231"/>
                <a:gd name="T4" fmla="*/ 0 w 63"/>
                <a:gd name="T5" fmla="*/ 231 h 231"/>
                <a:gd name="T6" fmla="*/ 63 w 63"/>
                <a:gd name="T7" fmla="*/ 231 h 231"/>
                <a:gd name="T8" fmla="*/ 63 w 63"/>
                <a:gd name="T9" fmla="*/ 0 h 231"/>
                <a:gd name="T10" fmla="*/ 20 w 63"/>
                <a:gd name="T11" fmla="*/ 34 h 231"/>
              </a:gdLst>
              <a:ahLst/>
              <a:cxnLst>
                <a:cxn ang="0">
                  <a:pos x="T0" y="T1"/>
                </a:cxn>
                <a:cxn ang="0">
                  <a:pos x="T2" y="T3"/>
                </a:cxn>
                <a:cxn ang="0">
                  <a:pos x="T4" y="T5"/>
                </a:cxn>
                <a:cxn ang="0">
                  <a:pos x="T6" y="T7"/>
                </a:cxn>
                <a:cxn ang="0">
                  <a:pos x="T8" y="T9"/>
                </a:cxn>
                <a:cxn ang="0">
                  <a:pos x="T10" y="T11"/>
                </a:cxn>
              </a:cxnLst>
              <a:rect l="0" t="0" r="r" b="b"/>
              <a:pathLst>
                <a:path w="63" h="231">
                  <a:moveTo>
                    <a:pt x="20" y="34"/>
                  </a:moveTo>
                  <a:lnTo>
                    <a:pt x="0" y="50"/>
                  </a:lnTo>
                  <a:lnTo>
                    <a:pt x="0" y="231"/>
                  </a:lnTo>
                  <a:lnTo>
                    <a:pt x="63" y="231"/>
                  </a:lnTo>
                  <a:lnTo>
                    <a:pt x="63" y="0"/>
                  </a:lnTo>
                  <a:lnTo>
                    <a:pt x="20" y="34"/>
                  </a:lnTo>
                  <a:close/>
                </a:path>
              </a:pathLst>
            </a:custGeom>
            <a:solidFill>
              <a:srgbClr val="6CC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6">
              <a:extLst>
                <a:ext uri="{FF2B5EF4-FFF2-40B4-BE49-F238E27FC236}">
                  <a16:creationId xmlns:a16="http://schemas.microsoft.com/office/drawing/2014/main" id="{EC17F7C7-3B2B-4FE3-8669-41B129EFBE1C}"/>
                </a:ext>
              </a:extLst>
            </p:cNvPr>
            <p:cNvSpPr>
              <a:spLocks/>
            </p:cNvSpPr>
            <p:nvPr userDrawn="1"/>
          </p:nvSpPr>
          <p:spPr bwMode="auto">
            <a:xfrm>
              <a:off x="7351" y="78"/>
              <a:ext cx="261" cy="304"/>
            </a:xfrm>
            <a:custGeom>
              <a:avLst/>
              <a:gdLst>
                <a:gd name="T0" fmla="*/ 1002 w 1309"/>
                <a:gd name="T1" fmla="*/ 0 h 1525"/>
                <a:gd name="T2" fmla="*/ 1002 w 1309"/>
                <a:gd name="T3" fmla="*/ 902 h 1525"/>
                <a:gd name="T4" fmla="*/ 980 w 1309"/>
                <a:gd name="T5" fmla="*/ 924 h 1525"/>
                <a:gd name="T6" fmla="*/ 961 w 1309"/>
                <a:gd name="T7" fmla="*/ 915 h 1525"/>
                <a:gd name="T8" fmla="*/ 383 w 1309"/>
                <a:gd name="T9" fmla="*/ 6 h 1525"/>
                <a:gd name="T10" fmla="*/ 0 w 1309"/>
                <a:gd name="T11" fmla="*/ 310 h 1525"/>
                <a:gd name="T12" fmla="*/ 0 w 1309"/>
                <a:gd name="T13" fmla="*/ 1525 h 1525"/>
                <a:gd name="T14" fmla="*/ 307 w 1309"/>
                <a:gd name="T15" fmla="*/ 1525 h 1525"/>
                <a:gd name="T16" fmla="*/ 307 w 1309"/>
                <a:gd name="T17" fmla="*/ 1486 h 1525"/>
                <a:gd name="T18" fmla="*/ 307 w 1309"/>
                <a:gd name="T19" fmla="*/ 535 h 1525"/>
                <a:gd name="T20" fmla="*/ 307 w 1309"/>
                <a:gd name="T21" fmla="*/ 535 h 1525"/>
                <a:gd name="T22" fmla="*/ 307 w 1309"/>
                <a:gd name="T23" fmla="*/ 535 h 1525"/>
                <a:gd name="T24" fmla="*/ 329 w 1309"/>
                <a:gd name="T25" fmla="*/ 513 h 1525"/>
                <a:gd name="T26" fmla="*/ 348 w 1309"/>
                <a:gd name="T27" fmla="*/ 523 h 1525"/>
                <a:gd name="T28" fmla="*/ 975 w 1309"/>
                <a:gd name="T29" fmla="*/ 1507 h 1525"/>
                <a:gd name="T30" fmla="*/ 975 w 1309"/>
                <a:gd name="T31" fmla="*/ 1507 h 1525"/>
                <a:gd name="T32" fmla="*/ 975 w 1309"/>
                <a:gd name="T33" fmla="*/ 1507 h 1525"/>
                <a:gd name="T34" fmla="*/ 986 w 1309"/>
                <a:gd name="T35" fmla="*/ 1525 h 1525"/>
                <a:gd name="T36" fmla="*/ 1005 w 1309"/>
                <a:gd name="T37" fmla="*/ 1525 h 1525"/>
                <a:gd name="T38" fmla="*/ 1309 w 1309"/>
                <a:gd name="T39" fmla="*/ 1525 h 1525"/>
                <a:gd name="T40" fmla="*/ 1309 w 1309"/>
                <a:gd name="T41" fmla="*/ 0 h 1525"/>
                <a:gd name="T42" fmla="*/ 1002 w 1309"/>
                <a:gd name="T43" fmla="*/ 0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9" h="1525">
                  <a:moveTo>
                    <a:pt x="1002" y="0"/>
                  </a:moveTo>
                  <a:cubicBezTo>
                    <a:pt x="1002" y="0"/>
                    <a:pt x="1002" y="902"/>
                    <a:pt x="1002" y="902"/>
                  </a:cubicBezTo>
                  <a:cubicBezTo>
                    <a:pt x="1002" y="914"/>
                    <a:pt x="992" y="924"/>
                    <a:pt x="980" y="924"/>
                  </a:cubicBezTo>
                  <a:cubicBezTo>
                    <a:pt x="972" y="924"/>
                    <a:pt x="965" y="921"/>
                    <a:pt x="961" y="915"/>
                  </a:cubicBezTo>
                  <a:cubicBezTo>
                    <a:pt x="383" y="6"/>
                    <a:pt x="383" y="6"/>
                    <a:pt x="383" y="6"/>
                  </a:cubicBezTo>
                  <a:cubicBezTo>
                    <a:pt x="0" y="310"/>
                    <a:pt x="0" y="310"/>
                    <a:pt x="0" y="310"/>
                  </a:cubicBezTo>
                  <a:cubicBezTo>
                    <a:pt x="0" y="1525"/>
                    <a:pt x="0" y="1525"/>
                    <a:pt x="0" y="1525"/>
                  </a:cubicBezTo>
                  <a:cubicBezTo>
                    <a:pt x="307" y="1525"/>
                    <a:pt x="307" y="1525"/>
                    <a:pt x="307" y="1525"/>
                  </a:cubicBezTo>
                  <a:cubicBezTo>
                    <a:pt x="307" y="1486"/>
                    <a:pt x="307" y="1486"/>
                    <a:pt x="307" y="1486"/>
                  </a:cubicBezTo>
                  <a:cubicBezTo>
                    <a:pt x="307" y="535"/>
                    <a:pt x="307" y="535"/>
                    <a:pt x="307" y="535"/>
                  </a:cubicBezTo>
                  <a:cubicBezTo>
                    <a:pt x="307" y="535"/>
                    <a:pt x="307" y="535"/>
                    <a:pt x="307" y="535"/>
                  </a:cubicBezTo>
                  <a:cubicBezTo>
                    <a:pt x="307" y="535"/>
                    <a:pt x="307" y="535"/>
                    <a:pt x="307" y="535"/>
                  </a:cubicBezTo>
                  <a:cubicBezTo>
                    <a:pt x="307" y="523"/>
                    <a:pt x="317" y="513"/>
                    <a:pt x="329" y="513"/>
                  </a:cubicBezTo>
                  <a:cubicBezTo>
                    <a:pt x="337" y="513"/>
                    <a:pt x="345" y="517"/>
                    <a:pt x="348" y="523"/>
                  </a:cubicBezTo>
                  <a:cubicBezTo>
                    <a:pt x="975" y="1507"/>
                    <a:pt x="975" y="1507"/>
                    <a:pt x="975" y="1507"/>
                  </a:cubicBezTo>
                  <a:cubicBezTo>
                    <a:pt x="975" y="1507"/>
                    <a:pt x="975" y="1507"/>
                    <a:pt x="975" y="1507"/>
                  </a:cubicBezTo>
                  <a:cubicBezTo>
                    <a:pt x="975" y="1507"/>
                    <a:pt x="975" y="1507"/>
                    <a:pt x="975" y="1507"/>
                  </a:cubicBezTo>
                  <a:cubicBezTo>
                    <a:pt x="978" y="1512"/>
                    <a:pt x="986" y="1525"/>
                    <a:pt x="986" y="1525"/>
                  </a:cubicBezTo>
                  <a:cubicBezTo>
                    <a:pt x="1005" y="1525"/>
                    <a:pt x="1005" y="1525"/>
                    <a:pt x="1005" y="1525"/>
                  </a:cubicBezTo>
                  <a:cubicBezTo>
                    <a:pt x="1309" y="1525"/>
                    <a:pt x="1309" y="1525"/>
                    <a:pt x="1309" y="1525"/>
                  </a:cubicBezTo>
                  <a:cubicBezTo>
                    <a:pt x="1309" y="0"/>
                    <a:pt x="1309" y="0"/>
                    <a:pt x="1309" y="0"/>
                  </a:cubicBezTo>
                  <a:lnTo>
                    <a:pt x="1002" y="0"/>
                  </a:lnTo>
                  <a:close/>
                </a:path>
              </a:pathLst>
            </a:custGeom>
            <a:solidFill>
              <a:srgbClr val="6CC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23" name="Rak koppling 22">
            <a:extLst>
              <a:ext uri="{FF2B5EF4-FFF2-40B4-BE49-F238E27FC236}">
                <a16:creationId xmlns:a16="http://schemas.microsoft.com/office/drawing/2014/main" id="{28368EDA-2B03-46F4-9020-B5CDAF2E526E}"/>
              </a:ext>
            </a:extLst>
          </p:cNvPr>
          <p:cNvCxnSpPr/>
          <p:nvPr userDrawn="1"/>
        </p:nvCxnSpPr>
        <p:spPr>
          <a:xfrm>
            <a:off x="0" y="6547325"/>
            <a:ext cx="569482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732E90EA-D7FD-4F90-8E66-EBFBB469709B}"/>
              </a:ext>
            </a:extLst>
          </p:cNvPr>
          <p:cNvCxnSpPr/>
          <p:nvPr userDrawn="1"/>
        </p:nvCxnSpPr>
        <p:spPr>
          <a:xfrm>
            <a:off x="6497171" y="6547325"/>
            <a:ext cx="569482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8332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8" r:id="rId3"/>
    <p:sldLayoutId id="2147483689" r:id="rId4"/>
    <p:sldLayoutId id="2147483690" r:id="rId5"/>
    <p:sldLayoutId id="2147483679" r:id="rId6"/>
    <p:sldLayoutId id="2147483723" r:id="rId7"/>
    <p:sldLayoutId id="2147483680" r:id="rId8"/>
    <p:sldLayoutId id="2147483691" r:id="rId9"/>
    <p:sldLayoutId id="2147483698" r:id="rId10"/>
    <p:sldLayoutId id="2147483699" r:id="rId11"/>
    <p:sldLayoutId id="2147483722" r:id="rId12"/>
    <p:sldLayoutId id="2147483700" r:id="rId13"/>
    <p:sldLayoutId id="2147483694" r:id="rId14"/>
    <p:sldLayoutId id="2147483695" r:id="rId15"/>
    <p:sldLayoutId id="2147483696" r:id="rId16"/>
    <p:sldLayoutId id="2147483697" r:id="rId17"/>
    <p:sldLayoutId id="2147483725" r:id="rId18"/>
    <p:sldLayoutId id="2147483720" r:id="rId19"/>
    <p:sldLayoutId id="2147483682" r:id="rId20"/>
    <p:sldLayoutId id="2147483683" r:id="rId21"/>
  </p:sldLayoutIdLst>
  <p:txStyles>
    <p:titleStyle>
      <a:lvl1pPr algn="l" defTabSz="914400" rtl="0" eaLnBrk="1" latinLnBrk="0" hangingPunct="1">
        <a:lnSpc>
          <a:spcPct val="90000"/>
        </a:lnSpc>
        <a:spcBef>
          <a:spcPct val="0"/>
        </a:spcBef>
        <a:buNone/>
        <a:defRPr sz="3600" b="0" i="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446088" indent="-176213" algn="l" defTabSz="914400" rtl="0" eaLnBrk="1" latinLnBrk="0" hangingPunct="1">
        <a:lnSpc>
          <a:spcPct val="90000"/>
        </a:lnSpc>
        <a:spcBef>
          <a:spcPts val="500"/>
        </a:spcBef>
        <a:buClr>
          <a:schemeClr val="accent5"/>
        </a:buClr>
        <a:buFont typeface="Wingdings" panose="05000000000000000000" pitchFamily="2" charset="2"/>
        <a:buChar char="§"/>
        <a:defRPr sz="2000" kern="1200">
          <a:solidFill>
            <a:schemeClr val="tx1"/>
          </a:solidFill>
          <a:latin typeface="+mn-lt"/>
          <a:ea typeface="+mn-ea"/>
          <a:cs typeface="+mn-cs"/>
        </a:defRPr>
      </a:lvl2pPr>
      <a:lvl3pPr marL="628650" indent="-182563"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solidFill>
          <a:latin typeface="+mn-lt"/>
          <a:ea typeface="+mn-ea"/>
          <a:cs typeface="+mn-cs"/>
        </a:defRPr>
      </a:lvl3pPr>
      <a:lvl4pPr marL="804863" indent="-176213" algn="l" defTabSz="914400" rtl="0" eaLnBrk="1" latinLnBrk="0" hangingPunct="1">
        <a:lnSpc>
          <a:spcPct val="90000"/>
        </a:lnSpc>
        <a:spcBef>
          <a:spcPts val="500"/>
        </a:spcBef>
        <a:buClr>
          <a:schemeClr val="accent5"/>
        </a:buClr>
        <a:buFont typeface="Wingdings" panose="05000000000000000000" pitchFamily="2" charset="2"/>
        <a:buChar char="§"/>
        <a:defRPr sz="1600" kern="1200">
          <a:solidFill>
            <a:schemeClr val="tx1"/>
          </a:solidFill>
          <a:latin typeface="+mn-lt"/>
          <a:ea typeface="+mn-ea"/>
          <a:cs typeface="+mn-cs"/>
        </a:defRPr>
      </a:lvl4pPr>
      <a:lvl5pPr marL="987425" indent="-182563" algn="l" defTabSz="914400" rtl="0" eaLnBrk="1" latinLnBrk="0" hangingPunct="1">
        <a:lnSpc>
          <a:spcPct val="90000"/>
        </a:lnSpc>
        <a:spcBef>
          <a:spcPts val="500"/>
        </a:spcBef>
        <a:buClr>
          <a:schemeClr val="accent5"/>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
          <p15:clr>
            <a:srgbClr val="F26B43"/>
          </p15:clr>
        </p15:guide>
        <p15:guide id="2" pos="7214">
          <p15:clr>
            <a:srgbClr val="F26B43"/>
          </p15:clr>
        </p15:guide>
        <p15:guide id="3" orient="horz" pos="1026" userDrawn="1">
          <p15:clr>
            <a:srgbClr val="F26B43"/>
          </p15:clr>
        </p15:guide>
        <p15:guide id="4" orient="horz" pos="923" userDrawn="1">
          <p15:clr>
            <a:srgbClr val="F26B43"/>
          </p15:clr>
        </p15:guide>
        <p15:guide id="5" orient="horz" pos="3808" userDrawn="1">
          <p15:clr>
            <a:srgbClr val="F26B43"/>
          </p15:clr>
        </p15:guide>
        <p15:guide id="6" orient="horz" pos="4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80A24C2-AAD4-44C1-B985-83F9331C489C}"/>
              </a:ext>
            </a:extLst>
          </p:cNvPr>
          <p:cNvSpPr>
            <a:spLocks noGrp="1"/>
          </p:cNvSpPr>
          <p:nvPr>
            <p:ph type="title"/>
          </p:nvPr>
        </p:nvSpPr>
        <p:spPr>
          <a:xfrm>
            <a:off x="758835" y="761329"/>
            <a:ext cx="10682646" cy="693572"/>
          </a:xfrm>
          <a:prstGeom prst="rect">
            <a:avLst/>
          </a:prstGeom>
        </p:spPr>
        <p:txBody>
          <a:bodyPr vert="horz" lIns="0" tIns="45720" rIns="0" bIns="45720" rtlCol="0" anchor="b">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8A84086-2D95-47AA-A205-232E84DAA000}"/>
              </a:ext>
            </a:extLst>
          </p:cNvPr>
          <p:cNvSpPr>
            <a:spLocks noGrp="1"/>
          </p:cNvSpPr>
          <p:nvPr>
            <p:ph type="body" idx="1"/>
          </p:nvPr>
        </p:nvSpPr>
        <p:spPr>
          <a:xfrm>
            <a:off x="769579" y="1628776"/>
            <a:ext cx="10682646" cy="4415241"/>
          </a:xfrm>
          <a:prstGeom prst="rect">
            <a:avLst/>
          </a:prstGeom>
        </p:spPr>
        <p:txBody>
          <a:bodyPr vert="horz" lIns="0" tIns="45720" rIns="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CB4BF73-C0B4-460A-9B80-785440EFAC8E}"/>
              </a:ext>
            </a:extLst>
          </p:cNvPr>
          <p:cNvSpPr>
            <a:spLocks noGrp="1"/>
          </p:cNvSpPr>
          <p:nvPr>
            <p:ph type="dt" sz="half" idx="2"/>
          </p:nvPr>
        </p:nvSpPr>
        <p:spPr>
          <a:xfrm>
            <a:off x="758835" y="6530866"/>
            <a:ext cx="644395" cy="365125"/>
          </a:xfrm>
          <a:prstGeom prst="rect">
            <a:avLst/>
          </a:prstGeom>
        </p:spPr>
        <p:txBody>
          <a:bodyPr vert="horz" lIns="0" tIns="45720" rIns="0" bIns="45720" rtlCol="0" anchor="ctr"/>
          <a:lstStyle>
            <a:lvl1pPr algn="l">
              <a:defRPr sz="800" i="1">
                <a:solidFill>
                  <a:schemeClr val="bg1"/>
                </a:solidFill>
              </a:defRPr>
            </a:lvl1pPr>
          </a:lstStyle>
          <a:p>
            <a:fld id="{4CF467A6-9F67-45AC-AFEB-65EE460F082B}" type="datetimeFigureOut">
              <a:rPr lang="sv-SE" smtClean="0"/>
              <a:pPr/>
              <a:t>2021-04-19</a:t>
            </a:fld>
            <a:endParaRPr lang="sv-SE" dirty="0"/>
          </a:p>
        </p:txBody>
      </p:sp>
      <p:sp>
        <p:nvSpPr>
          <p:cNvPr id="5" name="Platshållare för sidfot 4">
            <a:extLst>
              <a:ext uri="{FF2B5EF4-FFF2-40B4-BE49-F238E27FC236}">
                <a16:creationId xmlns:a16="http://schemas.microsoft.com/office/drawing/2014/main" id="{331715E0-B3D5-4ADF-9880-F23A4F38250A}"/>
              </a:ext>
            </a:extLst>
          </p:cNvPr>
          <p:cNvSpPr>
            <a:spLocks noGrp="1"/>
          </p:cNvSpPr>
          <p:nvPr>
            <p:ph type="ftr" sz="quarter" idx="3"/>
          </p:nvPr>
        </p:nvSpPr>
        <p:spPr>
          <a:xfrm>
            <a:off x="1466491" y="6530866"/>
            <a:ext cx="9581071" cy="365125"/>
          </a:xfrm>
          <a:prstGeom prst="rect">
            <a:avLst/>
          </a:prstGeom>
        </p:spPr>
        <p:txBody>
          <a:bodyPr vert="horz" lIns="91440" tIns="45720" rIns="91440" bIns="45720" rtlCol="0" anchor="ctr"/>
          <a:lstStyle>
            <a:lvl1pPr algn="r">
              <a:defRPr sz="8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2C34E24C-7269-4F68-98E7-C41BDABA4475}"/>
              </a:ext>
            </a:extLst>
          </p:cNvPr>
          <p:cNvSpPr>
            <a:spLocks noGrp="1"/>
          </p:cNvSpPr>
          <p:nvPr>
            <p:ph type="sldNum" sz="quarter" idx="4"/>
          </p:nvPr>
        </p:nvSpPr>
        <p:spPr>
          <a:xfrm>
            <a:off x="11115363" y="6530866"/>
            <a:ext cx="317740" cy="365125"/>
          </a:xfrm>
          <a:prstGeom prst="rect">
            <a:avLst/>
          </a:prstGeom>
        </p:spPr>
        <p:txBody>
          <a:bodyPr vert="horz" lIns="0" tIns="45720" rIns="0" bIns="45720" rtlCol="0" anchor="ctr"/>
          <a:lstStyle>
            <a:lvl1pPr algn="r">
              <a:defRPr sz="800">
                <a:solidFill>
                  <a:schemeClr val="bg1"/>
                </a:solidFill>
              </a:defRPr>
            </a:lvl1pPr>
          </a:lstStyle>
          <a:p>
            <a:fld id="{FC9C5FC7-4EC0-454A-870C-F4B0E4111A49}" type="slidenum">
              <a:rPr lang="sv-SE" smtClean="0"/>
              <a:pPr/>
              <a:t>‹#›</a:t>
            </a:fld>
            <a:endParaRPr lang="sv-SE" dirty="0"/>
          </a:p>
        </p:txBody>
      </p:sp>
      <p:grpSp>
        <p:nvGrpSpPr>
          <p:cNvPr id="20" name="Group 4">
            <a:extLst>
              <a:ext uri="{FF2B5EF4-FFF2-40B4-BE49-F238E27FC236}">
                <a16:creationId xmlns:a16="http://schemas.microsoft.com/office/drawing/2014/main" id="{EF8B0805-EF07-47BA-B06C-245275E9EC5F}"/>
              </a:ext>
            </a:extLst>
          </p:cNvPr>
          <p:cNvGrpSpPr>
            <a:grpSpLocks noChangeAspect="1"/>
          </p:cNvGrpSpPr>
          <p:nvPr userDrawn="1"/>
        </p:nvGrpSpPr>
        <p:grpSpPr bwMode="auto">
          <a:xfrm>
            <a:off x="5883729" y="6301799"/>
            <a:ext cx="424542" cy="378478"/>
            <a:chOff x="7271" y="78"/>
            <a:chExt cx="341" cy="304"/>
          </a:xfrm>
          <a:solidFill>
            <a:schemeClr val="bg1"/>
          </a:solidFill>
        </p:grpSpPr>
        <p:sp>
          <p:nvSpPr>
            <p:cNvPr id="21" name="Freeform 5">
              <a:extLst>
                <a:ext uri="{FF2B5EF4-FFF2-40B4-BE49-F238E27FC236}">
                  <a16:creationId xmlns:a16="http://schemas.microsoft.com/office/drawing/2014/main" id="{A26BC5E2-BB0E-4AB9-9E02-8DAD30BBC240}"/>
                </a:ext>
              </a:extLst>
            </p:cNvPr>
            <p:cNvSpPr>
              <a:spLocks/>
            </p:cNvSpPr>
            <p:nvPr userDrawn="1"/>
          </p:nvSpPr>
          <p:spPr bwMode="auto">
            <a:xfrm>
              <a:off x="7271" y="151"/>
              <a:ext cx="63" cy="231"/>
            </a:xfrm>
            <a:custGeom>
              <a:avLst/>
              <a:gdLst>
                <a:gd name="T0" fmla="*/ 20 w 63"/>
                <a:gd name="T1" fmla="*/ 34 h 231"/>
                <a:gd name="T2" fmla="*/ 0 w 63"/>
                <a:gd name="T3" fmla="*/ 50 h 231"/>
                <a:gd name="T4" fmla="*/ 0 w 63"/>
                <a:gd name="T5" fmla="*/ 231 h 231"/>
                <a:gd name="T6" fmla="*/ 63 w 63"/>
                <a:gd name="T7" fmla="*/ 231 h 231"/>
                <a:gd name="T8" fmla="*/ 63 w 63"/>
                <a:gd name="T9" fmla="*/ 0 h 231"/>
                <a:gd name="T10" fmla="*/ 20 w 63"/>
                <a:gd name="T11" fmla="*/ 34 h 231"/>
              </a:gdLst>
              <a:ahLst/>
              <a:cxnLst>
                <a:cxn ang="0">
                  <a:pos x="T0" y="T1"/>
                </a:cxn>
                <a:cxn ang="0">
                  <a:pos x="T2" y="T3"/>
                </a:cxn>
                <a:cxn ang="0">
                  <a:pos x="T4" y="T5"/>
                </a:cxn>
                <a:cxn ang="0">
                  <a:pos x="T6" y="T7"/>
                </a:cxn>
                <a:cxn ang="0">
                  <a:pos x="T8" y="T9"/>
                </a:cxn>
                <a:cxn ang="0">
                  <a:pos x="T10" y="T11"/>
                </a:cxn>
              </a:cxnLst>
              <a:rect l="0" t="0" r="r" b="b"/>
              <a:pathLst>
                <a:path w="63" h="231">
                  <a:moveTo>
                    <a:pt x="20" y="34"/>
                  </a:moveTo>
                  <a:lnTo>
                    <a:pt x="0" y="50"/>
                  </a:lnTo>
                  <a:lnTo>
                    <a:pt x="0" y="231"/>
                  </a:lnTo>
                  <a:lnTo>
                    <a:pt x="63" y="231"/>
                  </a:lnTo>
                  <a:lnTo>
                    <a:pt x="63" y="0"/>
                  </a:lnTo>
                  <a:lnTo>
                    <a:pt x="2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6">
              <a:extLst>
                <a:ext uri="{FF2B5EF4-FFF2-40B4-BE49-F238E27FC236}">
                  <a16:creationId xmlns:a16="http://schemas.microsoft.com/office/drawing/2014/main" id="{EC17F7C7-3B2B-4FE3-8669-41B129EFBE1C}"/>
                </a:ext>
              </a:extLst>
            </p:cNvPr>
            <p:cNvSpPr>
              <a:spLocks/>
            </p:cNvSpPr>
            <p:nvPr userDrawn="1"/>
          </p:nvSpPr>
          <p:spPr bwMode="auto">
            <a:xfrm>
              <a:off x="7351" y="78"/>
              <a:ext cx="261" cy="304"/>
            </a:xfrm>
            <a:custGeom>
              <a:avLst/>
              <a:gdLst>
                <a:gd name="T0" fmla="*/ 1002 w 1309"/>
                <a:gd name="T1" fmla="*/ 0 h 1525"/>
                <a:gd name="T2" fmla="*/ 1002 w 1309"/>
                <a:gd name="T3" fmla="*/ 902 h 1525"/>
                <a:gd name="T4" fmla="*/ 980 w 1309"/>
                <a:gd name="T5" fmla="*/ 924 h 1525"/>
                <a:gd name="T6" fmla="*/ 961 w 1309"/>
                <a:gd name="T7" fmla="*/ 915 h 1525"/>
                <a:gd name="T8" fmla="*/ 383 w 1309"/>
                <a:gd name="T9" fmla="*/ 6 h 1525"/>
                <a:gd name="T10" fmla="*/ 0 w 1309"/>
                <a:gd name="T11" fmla="*/ 310 h 1525"/>
                <a:gd name="T12" fmla="*/ 0 w 1309"/>
                <a:gd name="T13" fmla="*/ 1525 h 1525"/>
                <a:gd name="T14" fmla="*/ 307 w 1309"/>
                <a:gd name="T15" fmla="*/ 1525 h 1525"/>
                <a:gd name="T16" fmla="*/ 307 w 1309"/>
                <a:gd name="T17" fmla="*/ 1486 h 1525"/>
                <a:gd name="T18" fmla="*/ 307 w 1309"/>
                <a:gd name="T19" fmla="*/ 535 h 1525"/>
                <a:gd name="T20" fmla="*/ 307 w 1309"/>
                <a:gd name="T21" fmla="*/ 535 h 1525"/>
                <a:gd name="T22" fmla="*/ 307 w 1309"/>
                <a:gd name="T23" fmla="*/ 535 h 1525"/>
                <a:gd name="T24" fmla="*/ 329 w 1309"/>
                <a:gd name="T25" fmla="*/ 513 h 1525"/>
                <a:gd name="T26" fmla="*/ 348 w 1309"/>
                <a:gd name="T27" fmla="*/ 523 h 1525"/>
                <a:gd name="T28" fmla="*/ 975 w 1309"/>
                <a:gd name="T29" fmla="*/ 1507 h 1525"/>
                <a:gd name="T30" fmla="*/ 975 w 1309"/>
                <a:gd name="T31" fmla="*/ 1507 h 1525"/>
                <a:gd name="T32" fmla="*/ 975 w 1309"/>
                <a:gd name="T33" fmla="*/ 1507 h 1525"/>
                <a:gd name="T34" fmla="*/ 986 w 1309"/>
                <a:gd name="T35" fmla="*/ 1525 h 1525"/>
                <a:gd name="T36" fmla="*/ 1005 w 1309"/>
                <a:gd name="T37" fmla="*/ 1525 h 1525"/>
                <a:gd name="T38" fmla="*/ 1309 w 1309"/>
                <a:gd name="T39" fmla="*/ 1525 h 1525"/>
                <a:gd name="T40" fmla="*/ 1309 w 1309"/>
                <a:gd name="T41" fmla="*/ 0 h 1525"/>
                <a:gd name="T42" fmla="*/ 1002 w 1309"/>
                <a:gd name="T43" fmla="*/ 0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9" h="1525">
                  <a:moveTo>
                    <a:pt x="1002" y="0"/>
                  </a:moveTo>
                  <a:cubicBezTo>
                    <a:pt x="1002" y="0"/>
                    <a:pt x="1002" y="902"/>
                    <a:pt x="1002" y="902"/>
                  </a:cubicBezTo>
                  <a:cubicBezTo>
                    <a:pt x="1002" y="914"/>
                    <a:pt x="992" y="924"/>
                    <a:pt x="980" y="924"/>
                  </a:cubicBezTo>
                  <a:cubicBezTo>
                    <a:pt x="972" y="924"/>
                    <a:pt x="965" y="921"/>
                    <a:pt x="961" y="915"/>
                  </a:cubicBezTo>
                  <a:cubicBezTo>
                    <a:pt x="383" y="6"/>
                    <a:pt x="383" y="6"/>
                    <a:pt x="383" y="6"/>
                  </a:cubicBezTo>
                  <a:cubicBezTo>
                    <a:pt x="0" y="310"/>
                    <a:pt x="0" y="310"/>
                    <a:pt x="0" y="310"/>
                  </a:cubicBezTo>
                  <a:cubicBezTo>
                    <a:pt x="0" y="1525"/>
                    <a:pt x="0" y="1525"/>
                    <a:pt x="0" y="1525"/>
                  </a:cubicBezTo>
                  <a:cubicBezTo>
                    <a:pt x="307" y="1525"/>
                    <a:pt x="307" y="1525"/>
                    <a:pt x="307" y="1525"/>
                  </a:cubicBezTo>
                  <a:cubicBezTo>
                    <a:pt x="307" y="1486"/>
                    <a:pt x="307" y="1486"/>
                    <a:pt x="307" y="1486"/>
                  </a:cubicBezTo>
                  <a:cubicBezTo>
                    <a:pt x="307" y="535"/>
                    <a:pt x="307" y="535"/>
                    <a:pt x="307" y="535"/>
                  </a:cubicBezTo>
                  <a:cubicBezTo>
                    <a:pt x="307" y="535"/>
                    <a:pt x="307" y="535"/>
                    <a:pt x="307" y="535"/>
                  </a:cubicBezTo>
                  <a:cubicBezTo>
                    <a:pt x="307" y="535"/>
                    <a:pt x="307" y="535"/>
                    <a:pt x="307" y="535"/>
                  </a:cubicBezTo>
                  <a:cubicBezTo>
                    <a:pt x="307" y="523"/>
                    <a:pt x="317" y="513"/>
                    <a:pt x="329" y="513"/>
                  </a:cubicBezTo>
                  <a:cubicBezTo>
                    <a:pt x="337" y="513"/>
                    <a:pt x="345" y="517"/>
                    <a:pt x="348" y="523"/>
                  </a:cubicBezTo>
                  <a:cubicBezTo>
                    <a:pt x="975" y="1507"/>
                    <a:pt x="975" y="1507"/>
                    <a:pt x="975" y="1507"/>
                  </a:cubicBezTo>
                  <a:cubicBezTo>
                    <a:pt x="975" y="1507"/>
                    <a:pt x="975" y="1507"/>
                    <a:pt x="975" y="1507"/>
                  </a:cubicBezTo>
                  <a:cubicBezTo>
                    <a:pt x="975" y="1507"/>
                    <a:pt x="975" y="1507"/>
                    <a:pt x="975" y="1507"/>
                  </a:cubicBezTo>
                  <a:cubicBezTo>
                    <a:pt x="978" y="1512"/>
                    <a:pt x="986" y="1525"/>
                    <a:pt x="986" y="1525"/>
                  </a:cubicBezTo>
                  <a:cubicBezTo>
                    <a:pt x="1005" y="1525"/>
                    <a:pt x="1005" y="1525"/>
                    <a:pt x="1005" y="1525"/>
                  </a:cubicBezTo>
                  <a:cubicBezTo>
                    <a:pt x="1309" y="1525"/>
                    <a:pt x="1309" y="1525"/>
                    <a:pt x="1309" y="1525"/>
                  </a:cubicBezTo>
                  <a:cubicBezTo>
                    <a:pt x="1309" y="0"/>
                    <a:pt x="1309" y="0"/>
                    <a:pt x="1309" y="0"/>
                  </a:cubicBezTo>
                  <a:lnTo>
                    <a:pt x="10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23" name="Rak koppling 22">
            <a:extLst>
              <a:ext uri="{FF2B5EF4-FFF2-40B4-BE49-F238E27FC236}">
                <a16:creationId xmlns:a16="http://schemas.microsoft.com/office/drawing/2014/main" id="{28368EDA-2B03-46F4-9020-B5CDAF2E526E}"/>
              </a:ext>
            </a:extLst>
          </p:cNvPr>
          <p:cNvCxnSpPr/>
          <p:nvPr userDrawn="1"/>
        </p:nvCxnSpPr>
        <p:spPr>
          <a:xfrm>
            <a:off x="0" y="6547325"/>
            <a:ext cx="56948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732E90EA-D7FD-4F90-8E66-EBFBB469709B}"/>
              </a:ext>
            </a:extLst>
          </p:cNvPr>
          <p:cNvCxnSpPr/>
          <p:nvPr userDrawn="1"/>
        </p:nvCxnSpPr>
        <p:spPr>
          <a:xfrm>
            <a:off x="6497171" y="6547325"/>
            <a:ext cx="56948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8902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26" r:id="rId7"/>
    <p:sldLayoutId id="2147483727" r:id="rId8"/>
    <p:sldLayoutId id="2147483708" r:id="rId9"/>
    <p:sldLayoutId id="2147483724" r:id="rId10"/>
    <p:sldLayoutId id="2147483709" r:id="rId11"/>
    <p:sldLayoutId id="2147483710" r:id="rId12"/>
    <p:sldLayoutId id="2147483711" r:id="rId13"/>
    <p:sldLayoutId id="2147483712" r:id="rId14"/>
    <p:sldLayoutId id="2147483713" r:id="rId15"/>
    <p:sldLayoutId id="2147483714" r:id="rId16"/>
    <p:sldLayoutId id="2147483715" r:id="rId17"/>
    <p:sldLayoutId id="2147483721" r:id="rId18"/>
    <p:sldLayoutId id="2147483718" r:id="rId19"/>
    <p:sldLayoutId id="2147483719" r:id="rId20"/>
  </p:sldLayoutIdLst>
  <p:txStyles>
    <p:titleStyle>
      <a:lvl1pPr algn="l" defTabSz="914400" rtl="0" eaLnBrk="1" latinLnBrk="0" hangingPunct="1">
        <a:lnSpc>
          <a:spcPct val="90000"/>
        </a:lnSpc>
        <a:spcBef>
          <a:spcPct val="0"/>
        </a:spcBef>
        <a:buNone/>
        <a:defRPr sz="3600" b="0" i="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Font typeface="Wingdings" panose="05000000000000000000" pitchFamily="2" charset="2"/>
        <a:buChar char="§"/>
        <a:defRPr sz="2400" kern="1200">
          <a:solidFill>
            <a:schemeClr val="bg1"/>
          </a:solidFill>
          <a:latin typeface="+mn-lt"/>
          <a:ea typeface="+mn-ea"/>
          <a:cs typeface="+mn-cs"/>
        </a:defRPr>
      </a:lvl1pPr>
      <a:lvl2pPr marL="446088" indent="-176213" algn="l" defTabSz="914400"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2pPr>
      <a:lvl3pPr marL="628650" indent="-182563" algn="l" defTabSz="914400" rtl="0" eaLnBrk="1" latinLnBrk="0" hangingPunct="1">
        <a:lnSpc>
          <a:spcPct val="90000"/>
        </a:lnSpc>
        <a:spcBef>
          <a:spcPts val="500"/>
        </a:spcBef>
        <a:buClr>
          <a:schemeClr val="bg1"/>
        </a:buClr>
        <a:buFont typeface="Wingdings" panose="05000000000000000000" pitchFamily="2" charset="2"/>
        <a:buChar char="§"/>
        <a:defRPr sz="1800" kern="1200">
          <a:solidFill>
            <a:schemeClr val="bg1"/>
          </a:solidFill>
          <a:latin typeface="+mn-lt"/>
          <a:ea typeface="+mn-ea"/>
          <a:cs typeface="+mn-cs"/>
        </a:defRPr>
      </a:lvl3pPr>
      <a:lvl4pPr marL="804863" indent="-176213" algn="l" defTabSz="914400" rtl="0" eaLnBrk="1" latinLnBrk="0" hangingPunct="1">
        <a:lnSpc>
          <a:spcPct val="90000"/>
        </a:lnSpc>
        <a:spcBef>
          <a:spcPts val="500"/>
        </a:spcBef>
        <a:buClr>
          <a:schemeClr val="bg1"/>
        </a:buClr>
        <a:buFont typeface="Wingdings" panose="05000000000000000000" pitchFamily="2" charset="2"/>
        <a:buChar char="§"/>
        <a:defRPr sz="1600" kern="1200">
          <a:solidFill>
            <a:schemeClr val="bg1"/>
          </a:solidFill>
          <a:latin typeface="+mn-lt"/>
          <a:ea typeface="+mn-ea"/>
          <a:cs typeface="+mn-cs"/>
        </a:defRPr>
      </a:lvl4pPr>
      <a:lvl5pPr marL="987425" indent="-182563" algn="l" defTabSz="914400" rtl="0" eaLnBrk="1" latinLnBrk="0" hangingPunct="1">
        <a:lnSpc>
          <a:spcPct val="90000"/>
        </a:lnSpc>
        <a:spcBef>
          <a:spcPts val="500"/>
        </a:spcBef>
        <a:buClr>
          <a:schemeClr val="bg1"/>
        </a:buClr>
        <a:buFont typeface="Wingdings" panose="05000000000000000000" pitchFamily="2"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
          <p15:clr>
            <a:srgbClr val="F26B43"/>
          </p15:clr>
        </p15:guide>
        <p15:guide id="2" pos="7214">
          <p15:clr>
            <a:srgbClr val="F26B43"/>
          </p15:clr>
        </p15:guide>
        <p15:guide id="3" orient="horz" pos="1026">
          <p15:clr>
            <a:srgbClr val="F26B43"/>
          </p15:clr>
        </p15:guide>
        <p15:guide id="4" orient="horz" pos="923">
          <p15:clr>
            <a:srgbClr val="F26B43"/>
          </p15:clr>
        </p15:guide>
        <p15:guide id="5" orient="horz" pos="3808">
          <p15:clr>
            <a:srgbClr val="F26B43"/>
          </p15:clr>
        </p15:guide>
        <p15:guide id="6" orient="horz" pos="4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descr="En bild som visar gräs, utomhus, stad&#10;&#10;Automatiskt genererad beskrivning">
            <a:extLst>
              <a:ext uri="{FF2B5EF4-FFF2-40B4-BE49-F238E27FC236}">
                <a16:creationId xmlns:a16="http://schemas.microsoft.com/office/drawing/2014/main" id="{53864A05-D311-40EB-9E14-36500EED7BC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0222" r="28301" b="2"/>
          <a:stretch/>
        </p:blipFill>
        <p:spPr>
          <a:xfrm>
            <a:off x="5876013" y="-13941"/>
            <a:ext cx="6329239" cy="6871941"/>
          </a:xfrm>
          <a:noFill/>
        </p:spPr>
      </p:pic>
      <p:sp>
        <p:nvSpPr>
          <p:cNvPr id="5" name="Rubrik 4">
            <a:extLst>
              <a:ext uri="{FF2B5EF4-FFF2-40B4-BE49-F238E27FC236}">
                <a16:creationId xmlns:a16="http://schemas.microsoft.com/office/drawing/2014/main" id="{4BF44881-2788-48D2-8AA1-F3CC5461C821}"/>
              </a:ext>
            </a:extLst>
          </p:cNvPr>
          <p:cNvSpPr>
            <a:spLocks noGrp="1"/>
          </p:cNvSpPr>
          <p:nvPr>
            <p:ph type="title"/>
          </p:nvPr>
        </p:nvSpPr>
        <p:spPr>
          <a:xfrm>
            <a:off x="757238" y="2602438"/>
            <a:ext cx="5050294" cy="1920526"/>
          </a:xfrm>
        </p:spPr>
        <p:txBody>
          <a:bodyPr anchor="b">
            <a:normAutofit/>
          </a:bodyPr>
          <a:lstStyle/>
          <a:p>
            <a:r>
              <a:rPr lang="sv-SE" dirty="0"/>
              <a:t>Hållbarhet i installations-branschen</a:t>
            </a:r>
          </a:p>
        </p:txBody>
      </p:sp>
      <p:sp>
        <p:nvSpPr>
          <p:cNvPr id="6" name="Platshållare för text 5">
            <a:extLst>
              <a:ext uri="{FF2B5EF4-FFF2-40B4-BE49-F238E27FC236}">
                <a16:creationId xmlns:a16="http://schemas.microsoft.com/office/drawing/2014/main" id="{834AA8E7-D550-4F49-96AD-9A4E92311FC5}"/>
              </a:ext>
            </a:extLst>
          </p:cNvPr>
          <p:cNvSpPr>
            <a:spLocks noGrp="1"/>
          </p:cNvSpPr>
          <p:nvPr>
            <p:ph type="body" sz="quarter" idx="11"/>
          </p:nvPr>
        </p:nvSpPr>
        <p:spPr>
          <a:xfrm>
            <a:off x="757238" y="4610194"/>
            <a:ext cx="5049837" cy="1239837"/>
          </a:xfrm>
        </p:spPr>
        <p:txBody>
          <a:bodyPr>
            <a:normAutofit/>
          </a:bodyPr>
          <a:lstStyle/>
          <a:p>
            <a:r>
              <a:rPr lang="sv-SE" dirty="0"/>
              <a:t>Summering av SBUF-rapport</a:t>
            </a:r>
          </a:p>
        </p:txBody>
      </p:sp>
    </p:spTree>
    <p:extLst>
      <p:ext uri="{BB962C8B-B14F-4D97-AF65-F5344CB8AC3E}">
        <p14:creationId xmlns:p14="http://schemas.microsoft.com/office/powerpoint/2010/main" val="173153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80919B-A220-4AF9-814A-925306FF4102}"/>
              </a:ext>
            </a:extLst>
          </p:cNvPr>
          <p:cNvSpPr>
            <a:spLocks noGrp="1"/>
          </p:cNvSpPr>
          <p:nvPr>
            <p:ph type="title"/>
          </p:nvPr>
        </p:nvSpPr>
        <p:spPr>
          <a:xfrm>
            <a:off x="591126" y="844457"/>
            <a:ext cx="4644589" cy="693572"/>
          </a:xfrm>
        </p:spPr>
        <p:txBody>
          <a:bodyPr>
            <a:noAutofit/>
          </a:bodyPr>
          <a:lstStyle/>
          <a:p>
            <a:r>
              <a:rPr lang="sv-SE" sz="2600" dirty="0"/>
              <a:t>Hållbarhetsmål du kan bidra till genom arbete i egna företaget</a:t>
            </a:r>
          </a:p>
        </p:txBody>
      </p:sp>
      <p:pic>
        <p:nvPicPr>
          <p:cNvPr id="5" name="Bildobjekt 4">
            <a:extLst>
              <a:ext uri="{FF2B5EF4-FFF2-40B4-BE49-F238E27FC236}">
                <a16:creationId xmlns:a16="http://schemas.microsoft.com/office/drawing/2014/main" id="{17FE5DA3-7685-489F-83F0-E887BE56495B}"/>
              </a:ext>
            </a:extLst>
          </p:cNvPr>
          <p:cNvPicPr>
            <a:picLocks noChangeAspect="1"/>
          </p:cNvPicPr>
          <p:nvPr/>
        </p:nvPicPr>
        <p:blipFill rotWithShape="1">
          <a:blip r:embed="rId3"/>
          <a:srcRect t="8230"/>
          <a:stretch/>
        </p:blipFill>
        <p:spPr>
          <a:xfrm>
            <a:off x="539781" y="1994526"/>
            <a:ext cx="4863643" cy="2586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ubrik 1">
            <a:extLst>
              <a:ext uri="{FF2B5EF4-FFF2-40B4-BE49-F238E27FC236}">
                <a16:creationId xmlns:a16="http://schemas.microsoft.com/office/drawing/2014/main" id="{33085BD5-0AA1-4552-BA60-5C1782236750}"/>
              </a:ext>
            </a:extLst>
          </p:cNvPr>
          <p:cNvSpPr txBox="1">
            <a:spLocks/>
          </p:cNvSpPr>
          <p:nvPr/>
        </p:nvSpPr>
        <p:spPr>
          <a:xfrm>
            <a:off x="6532420" y="761329"/>
            <a:ext cx="5068454" cy="693572"/>
          </a:xfrm>
          <a:prstGeom prst="rect">
            <a:avLst/>
          </a:prstGeom>
        </p:spPr>
        <p:txBody>
          <a:bodyPr vert="horz" lIns="0" tIns="45720" rIns="0" bIns="45720" rtlCol="0" anchor="b">
            <a:normAutofit fontScale="85000" lnSpcReduction="20000"/>
          </a:bodyPr>
          <a:lstStyle>
            <a:lvl1pPr algn="l" defTabSz="914400" rtl="0" eaLnBrk="1" latinLnBrk="0" hangingPunct="1">
              <a:lnSpc>
                <a:spcPct val="90000"/>
              </a:lnSpc>
              <a:spcBef>
                <a:spcPct val="0"/>
              </a:spcBef>
              <a:buNone/>
              <a:defRPr sz="3600" b="0" i="0" kern="1200">
                <a:solidFill>
                  <a:schemeClr val="accent5"/>
                </a:solidFill>
                <a:latin typeface="+mj-lt"/>
                <a:ea typeface="+mj-ea"/>
                <a:cs typeface="+mj-cs"/>
              </a:defRPr>
            </a:lvl1pPr>
          </a:lstStyle>
          <a:p>
            <a:r>
              <a:rPr lang="sv-SE" sz="3100" dirty="0"/>
              <a:t>Hållbarhetsmål du kan bidra till genom uppdrag för kunder</a:t>
            </a:r>
          </a:p>
        </p:txBody>
      </p:sp>
      <p:pic>
        <p:nvPicPr>
          <p:cNvPr id="6" name="Bildobjekt 5">
            <a:extLst>
              <a:ext uri="{FF2B5EF4-FFF2-40B4-BE49-F238E27FC236}">
                <a16:creationId xmlns:a16="http://schemas.microsoft.com/office/drawing/2014/main" id="{8FCFBE22-667E-4813-86DE-F8C4E7149FC6}"/>
              </a:ext>
            </a:extLst>
          </p:cNvPr>
          <p:cNvPicPr>
            <a:picLocks noChangeAspect="1"/>
          </p:cNvPicPr>
          <p:nvPr/>
        </p:nvPicPr>
        <p:blipFill rotWithShape="1">
          <a:blip r:embed="rId4"/>
          <a:srcRect t="8209" b="2174"/>
          <a:stretch/>
        </p:blipFill>
        <p:spPr>
          <a:xfrm>
            <a:off x="6532420" y="1994526"/>
            <a:ext cx="4909061" cy="25296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01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C0686AD-4AD2-4CAD-8E52-D5A6149789AA}"/>
              </a:ext>
            </a:extLst>
          </p:cNvPr>
          <p:cNvPicPr>
            <a:picLocks noChangeAspect="1"/>
          </p:cNvPicPr>
          <p:nvPr/>
        </p:nvPicPr>
        <p:blipFill>
          <a:blip r:embed="rId3"/>
          <a:stretch>
            <a:fillRect/>
          </a:stretch>
        </p:blipFill>
        <p:spPr>
          <a:xfrm>
            <a:off x="1412558" y="179791"/>
            <a:ext cx="3919252" cy="4644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Bildobjekt 4">
            <a:extLst>
              <a:ext uri="{FF2B5EF4-FFF2-40B4-BE49-F238E27FC236}">
                <a16:creationId xmlns:a16="http://schemas.microsoft.com/office/drawing/2014/main" id="{EB65203A-5AEF-412D-8175-2C31BA69E455}"/>
              </a:ext>
            </a:extLst>
          </p:cNvPr>
          <p:cNvPicPr>
            <a:picLocks noChangeAspect="1"/>
          </p:cNvPicPr>
          <p:nvPr/>
        </p:nvPicPr>
        <p:blipFill>
          <a:blip r:embed="rId4"/>
          <a:stretch>
            <a:fillRect/>
          </a:stretch>
        </p:blipFill>
        <p:spPr>
          <a:xfrm rot="298292">
            <a:off x="752430" y="1878219"/>
            <a:ext cx="3575221" cy="4358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objekt 10">
            <a:extLst>
              <a:ext uri="{FF2B5EF4-FFF2-40B4-BE49-F238E27FC236}">
                <a16:creationId xmlns:a16="http://schemas.microsoft.com/office/drawing/2014/main" id="{417F46A6-9167-45A9-A6C5-02598A10FD6B}"/>
              </a:ext>
            </a:extLst>
          </p:cNvPr>
          <p:cNvPicPr>
            <a:picLocks noChangeAspect="1"/>
          </p:cNvPicPr>
          <p:nvPr/>
        </p:nvPicPr>
        <p:blipFill>
          <a:blip r:embed="rId5"/>
          <a:stretch>
            <a:fillRect/>
          </a:stretch>
        </p:blipFill>
        <p:spPr>
          <a:xfrm>
            <a:off x="5633700" y="179791"/>
            <a:ext cx="3870363" cy="4497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objekt 6">
            <a:extLst>
              <a:ext uri="{FF2B5EF4-FFF2-40B4-BE49-F238E27FC236}">
                <a16:creationId xmlns:a16="http://schemas.microsoft.com/office/drawing/2014/main" id="{FE4405B1-6E09-4403-A1F0-CF8C5FB3949F}"/>
              </a:ext>
            </a:extLst>
          </p:cNvPr>
          <p:cNvPicPr>
            <a:picLocks noChangeAspect="1"/>
          </p:cNvPicPr>
          <p:nvPr/>
        </p:nvPicPr>
        <p:blipFill>
          <a:blip r:embed="rId6"/>
          <a:stretch>
            <a:fillRect/>
          </a:stretch>
        </p:blipFill>
        <p:spPr>
          <a:xfrm rot="21219728">
            <a:off x="4353757" y="1699158"/>
            <a:ext cx="3886660" cy="4505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Bildobjekt 7">
            <a:extLst>
              <a:ext uri="{FF2B5EF4-FFF2-40B4-BE49-F238E27FC236}">
                <a16:creationId xmlns:a16="http://schemas.microsoft.com/office/drawing/2014/main" id="{F5825AAF-16E3-4E27-97AC-B53F81AEA6A2}"/>
              </a:ext>
            </a:extLst>
          </p:cNvPr>
          <p:cNvPicPr>
            <a:picLocks noChangeAspect="1"/>
          </p:cNvPicPr>
          <p:nvPr/>
        </p:nvPicPr>
        <p:blipFill>
          <a:blip r:embed="rId7"/>
          <a:stretch>
            <a:fillRect/>
          </a:stretch>
        </p:blipFill>
        <p:spPr>
          <a:xfrm rot="279012">
            <a:off x="7588384" y="1558043"/>
            <a:ext cx="4248368" cy="4788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916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7D6050-C503-43AF-A387-BFC0970D5BDC}"/>
              </a:ext>
            </a:extLst>
          </p:cNvPr>
          <p:cNvSpPr>
            <a:spLocks noGrp="1"/>
          </p:cNvSpPr>
          <p:nvPr>
            <p:ph type="title"/>
          </p:nvPr>
        </p:nvSpPr>
        <p:spPr/>
        <p:txBody>
          <a:bodyPr/>
          <a:lstStyle/>
          <a:p>
            <a:r>
              <a:rPr lang="sv-SE" dirty="0"/>
              <a:t>Så här kan du som företagare gå till väga</a:t>
            </a:r>
          </a:p>
        </p:txBody>
      </p:sp>
      <p:sp>
        <p:nvSpPr>
          <p:cNvPr id="3" name="Platshållare för text 2">
            <a:extLst>
              <a:ext uri="{FF2B5EF4-FFF2-40B4-BE49-F238E27FC236}">
                <a16:creationId xmlns:a16="http://schemas.microsoft.com/office/drawing/2014/main" id="{8D4FF3B1-85A9-4710-8983-560C5E610757}"/>
              </a:ext>
            </a:extLst>
          </p:cNvPr>
          <p:cNvSpPr>
            <a:spLocks noGrp="1"/>
          </p:cNvSpPr>
          <p:nvPr>
            <p:ph type="body" sz="quarter" idx="13"/>
          </p:nvPr>
        </p:nvSpPr>
        <p:spPr/>
        <p:txBody>
          <a:bodyPr>
            <a:normAutofit fontScale="62500" lnSpcReduction="20000"/>
          </a:bodyPr>
          <a:lstStyle/>
          <a:p>
            <a:pPr>
              <a:lnSpc>
                <a:spcPct val="115000"/>
              </a:lnSpc>
              <a:spcAft>
                <a:spcPts val="1000"/>
              </a:spcAft>
            </a:pPr>
            <a:r>
              <a:rPr lang="sv-SE" sz="2400" dirty="0">
                <a:effectLst/>
              </a:rPr>
              <a:t>Fundera igenom hur just ditt företag förhåller sig till de olika hållbarhetsaspekterna. Exempelvis genom att relatera till de globala målens rubriker och/eller delmål.</a:t>
            </a:r>
          </a:p>
          <a:p>
            <a:pPr>
              <a:lnSpc>
                <a:spcPct val="115000"/>
              </a:lnSpc>
              <a:spcAft>
                <a:spcPts val="1000"/>
              </a:spcAft>
            </a:pPr>
            <a:r>
              <a:rPr lang="sv-SE" sz="2400" dirty="0">
                <a:effectLst/>
              </a:rPr>
              <a:t>Var stolt över de delar där ni redan nu bidrar! Använd stoltheten till att synliggöra det ni gör och visa att ni bidrar till utvecklingen. Använd den även till att bygga </a:t>
            </a:r>
            <a:r>
              <a:rPr lang="sv-SE" sz="2400" dirty="0" err="1">
                <a:effectLst/>
              </a:rPr>
              <a:t>momentum</a:t>
            </a:r>
            <a:r>
              <a:rPr lang="sv-SE" sz="2400" dirty="0">
                <a:effectLst/>
              </a:rPr>
              <a:t> och handlingskraft att fortsätta arbetet i större grad.</a:t>
            </a:r>
          </a:p>
          <a:p>
            <a:pPr>
              <a:lnSpc>
                <a:spcPct val="115000"/>
              </a:lnSpc>
              <a:spcAft>
                <a:spcPts val="1000"/>
              </a:spcAft>
            </a:pPr>
            <a:r>
              <a:rPr lang="sv-SE" sz="2400" dirty="0">
                <a:effectLst/>
              </a:rPr>
              <a:t>Tro inte att ni ska kunna vara perfekta, det finns alltid negativa konsekvenser. Sträva efter att maximera nyttan ni bidrar med hellre än att inte våga göra något alls för att undvika att göra fel. Men sträva också efter att hela tiden lära mer, och våga utforska konsekvenser. Då kan ni parallellt försöka minimera de negativa konsekvenserna om möjligt.</a:t>
            </a:r>
          </a:p>
          <a:p>
            <a:pPr>
              <a:lnSpc>
                <a:spcPct val="115000"/>
              </a:lnSpc>
              <a:spcAft>
                <a:spcPts val="1000"/>
              </a:spcAft>
            </a:pPr>
            <a:r>
              <a:rPr lang="sv-SE" sz="2400" dirty="0">
                <a:effectLst/>
              </a:rPr>
              <a:t>Identifiera de delar där ni har mer att lära och utveckla. Sätt mål och planera hur de delarna kan implementeras i era processer och det ni gör så det sker så naturligt som möjligt. Hitta era egna drivkrafter och värden och gör sedan jobbet på riktigt, inte för att det ska se bra ut för andra. </a:t>
            </a:r>
          </a:p>
          <a:p>
            <a:pPr>
              <a:lnSpc>
                <a:spcPct val="115000"/>
              </a:lnSpc>
              <a:spcAft>
                <a:spcPts val="1000"/>
              </a:spcAft>
            </a:pPr>
            <a:r>
              <a:rPr lang="sv-SE" sz="2400" dirty="0">
                <a:effectLst/>
              </a:rPr>
              <a:t>Fokusera på hur affären och verksamheten fungerar på riktigt och se till att alla aspekter av hållbarhet vävs in och blir integrerade. Har ni inte möjlighet att göra detta själva, ta hjälp med visa delar. </a:t>
            </a:r>
          </a:p>
        </p:txBody>
      </p:sp>
    </p:spTree>
    <p:extLst>
      <p:ext uri="{BB962C8B-B14F-4D97-AF65-F5344CB8AC3E}">
        <p14:creationId xmlns:p14="http://schemas.microsoft.com/office/powerpoint/2010/main" val="395688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8094C5F-1FD5-4EE3-9422-8C3AC856919A}"/>
              </a:ext>
            </a:extLst>
          </p:cNvPr>
          <p:cNvSpPr>
            <a:spLocks noGrp="1"/>
          </p:cNvSpPr>
          <p:nvPr>
            <p:ph type="title"/>
          </p:nvPr>
        </p:nvSpPr>
        <p:spPr/>
        <p:txBody>
          <a:bodyPr/>
          <a:lstStyle/>
          <a:p>
            <a:r>
              <a:rPr lang="sv-SE" dirty="0"/>
              <a:t>Rapportens upplägg</a:t>
            </a:r>
          </a:p>
        </p:txBody>
      </p:sp>
      <p:pic>
        <p:nvPicPr>
          <p:cNvPr id="6" name="Bildobjekt 5">
            <a:extLst>
              <a:ext uri="{FF2B5EF4-FFF2-40B4-BE49-F238E27FC236}">
                <a16:creationId xmlns:a16="http://schemas.microsoft.com/office/drawing/2014/main" id="{100A481B-EAEE-4662-ABEB-26DF8A20C3F9}"/>
              </a:ext>
            </a:extLst>
          </p:cNvPr>
          <p:cNvPicPr>
            <a:picLocks noChangeAspect="1"/>
          </p:cNvPicPr>
          <p:nvPr/>
        </p:nvPicPr>
        <p:blipFill>
          <a:blip r:embed="rId3"/>
          <a:stretch>
            <a:fillRect/>
          </a:stretch>
        </p:blipFill>
        <p:spPr>
          <a:xfrm>
            <a:off x="6426926" y="177547"/>
            <a:ext cx="5582194" cy="614114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latshållare för innehåll 4">
            <a:extLst>
              <a:ext uri="{FF2B5EF4-FFF2-40B4-BE49-F238E27FC236}">
                <a16:creationId xmlns:a16="http://schemas.microsoft.com/office/drawing/2014/main" id="{9A2F3C1A-BE64-425C-885D-491B551B8B7F}"/>
              </a:ext>
            </a:extLst>
          </p:cNvPr>
          <p:cNvSpPr>
            <a:spLocks noGrp="1"/>
          </p:cNvSpPr>
          <p:nvPr>
            <p:ph sz="half" idx="1"/>
          </p:nvPr>
        </p:nvSpPr>
        <p:spPr/>
        <p:txBody>
          <a:bodyPr/>
          <a:lstStyle/>
          <a:p>
            <a:pPr marL="0" indent="0">
              <a:buNone/>
            </a:pPr>
            <a:endParaRPr lang="sv-SE" dirty="0"/>
          </a:p>
          <a:p>
            <a:pPr marL="0" indent="0">
              <a:buNone/>
            </a:pPr>
            <a:endParaRPr lang="sv-SE" dirty="0"/>
          </a:p>
          <a:p>
            <a:pPr marL="0" indent="0">
              <a:buNone/>
            </a:pPr>
            <a:endParaRPr lang="sv-SE" dirty="0"/>
          </a:p>
          <a:p>
            <a:pPr marL="0" indent="0">
              <a:buNone/>
            </a:pPr>
            <a:r>
              <a:rPr lang="sv-SE" dirty="0"/>
              <a:t>Tre huvuddelar</a:t>
            </a:r>
          </a:p>
        </p:txBody>
      </p:sp>
      <p:cxnSp>
        <p:nvCxnSpPr>
          <p:cNvPr id="12" name="Rak pilkoppling 11">
            <a:extLst>
              <a:ext uri="{FF2B5EF4-FFF2-40B4-BE49-F238E27FC236}">
                <a16:creationId xmlns:a16="http://schemas.microsoft.com/office/drawing/2014/main" id="{ECBEDFEB-C043-44A7-BA43-B9C3CC154000}"/>
              </a:ext>
            </a:extLst>
          </p:cNvPr>
          <p:cNvCxnSpPr>
            <a:cxnSpLocks/>
          </p:cNvCxnSpPr>
          <p:nvPr/>
        </p:nvCxnSpPr>
        <p:spPr>
          <a:xfrm>
            <a:off x="3136232" y="3328737"/>
            <a:ext cx="3066132" cy="7980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Rektangel 18">
            <a:extLst>
              <a:ext uri="{FF2B5EF4-FFF2-40B4-BE49-F238E27FC236}">
                <a16:creationId xmlns:a16="http://schemas.microsoft.com/office/drawing/2014/main" id="{BD3C42F0-6FB3-47AB-9811-4357AFA5F7DE}"/>
              </a:ext>
            </a:extLst>
          </p:cNvPr>
          <p:cNvSpPr/>
          <p:nvPr/>
        </p:nvSpPr>
        <p:spPr>
          <a:xfrm>
            <a:off x="6292516" y="4036596"/>
            <a:ext cx="5716604" cy="228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2314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7D6050-C503-43AF-A387-BFC0970D5BDC}"/>
              </a:ext>
            </a:extLst>
          </p:cNvPr>
          <p:cNvSpPr>
            <a:spLocks noGrp="1"/>
          </p:cNvSpPr>
          <p:nvPr>
            <p:ph type="title"/>
          </p:nvPr>
        </p:nvSpPr>
        <p:spPr>
          <a:xfrm>
            <a:off x="758835" y="761329"/>
            <a:ext cx="10682646" cy="693572"/>
          </a:xfrm>
        </p:spPr>
        <p:txBody>
          <a:bodyPr anchor="b">
            <a:normAutofit/>
          </a:bodyPr>
          <a:lstStyle/>
          <a:p>
            <a:r>
              <a:rPr lang="sv-SE" dirty="0"/>
              <a:t>Fortsatt arbete för Installatörsföretagen</a:t>
            </a:r>
          </a:p>
        </p:txBody>
      </p:sp>
      <p:sp>
        <p:nvSpPr>
          <p:cNvPr id="3" name="Platshållare för text 2">
            <a:extLst>
              <a:ext uri="{FF2B5EF4-FFF2-40B4-BE49-F238E27FC236}">
                <a16:creationId xmlns:a16="http://schemas.microsoft.com/office/drawing/2014/main" id="{8D4FF3B1-85A9-4710-8983-560C5E610757}"/>
              </a:ext>
            </a:extLst>
          </p:cNvPr>
          <p:cNvSpPr>
            <a:spLocks noGrp="1"/>
          </p:cNvSpPr>
          <p:nvPr>
            <p:ph sz="half" idx="1"/>
          </p:nvPr>
        </p:nvSpPr>
        <p:spPr>
          <a:xfrm>
            <a:off x="757238" y="1839192"/>
            <a:ext cx="5232400" cy="3995592"/>
          </a:xfrm>
        </p:spPr>
        <p:txBody>
          <a:bodyPr>
            <a:normAutofit/>
          </a:bodyPr>
          <a:lstStyle/>
          <a:p>
            <a:pPr marL="0" indent="0">
              <a:buNone/>
            </a:pPr>
            <a:r>
              <a:rPr lang="sv-SE" b="1" spc="25">
                <a:effectLst/>
              </a:rPr>
              <a:t>”Hållbarhetsarbete är med fördel inte ett eget arbete”</a:t>
            </a:r>
          </a:p>
          <a:p>
            <a:pPr marL="0" indent="0">
              <a:spcAft>
                <a:spcPts val="1000"/>
              </a:spcAft>
              <a:buNone/>
            </a:pPr>
            <a:r>
              <a:rPr lang="sv-SE">
                <a:effectLst/>
              </a:rPr>
              <a:t>Förhållningssätt genom tre aspekter:</a:t>
            </a:r>
          </a:p>
          <a:p>
            <a:pPr marL="342900" lvl="0" indent="-342900">
              <a:buFont typeface="Symbol" panose="05050102010706020507" pitchFamily="18" charset="2"/>
              <a:buChar char=""/>
            </a:pPr>
            <a:r>
              <a:rPr lang="sv-SE" b="1">
                <a:effectLst/>
              </a:rPr>
              <a:t>Som medarbetare</a:t>
            </a:r>
          </a:p>
          <a:p>
            <a:pPr marL="342900" lvl="0" indent="-342900">
              <a:buFont typeface="Symbol" panose="05050102010706020507" pitchFamily="18" charset="2"/>
              <a:buChar char=""/>
            </a:pPr>
            <a:r>
              <a:rPr lang="sv-SE" b="1">
                <a:effectLst/>
              </a:rPr>
              <a:t>För medlemsföretagen</a:t>
            </a:r>
          </a:p>
          <a:p>
            <a:pPr marL="342900" lvl="0" indent="-342900">
              <a:spcAft>
                <a:spcPts val="1000"/>
              </a:spcAft>
              <a:buFont typeface="Symbol" panose="05050102010706020507" pitchFamily="18" charset="2"/>
              <a:buChar char=""/>
            </a:pPr>
            <a:r>
              <a:rPr lang="sv-SE">
                <a:effectLst/>
              </a:rPr>
              <a:t>Som företrädare för installationsbranschen</a:t>
            </a:r>
          </a:p>
        </p:txBody>
      </p:sp>
      <p:pic>
        <p:nvPicPr>
          <p:cNvPr id="6" name="Platshållare för bild 4" descr="En bild som visar person, inomhus, person, kök&#10;&#10;Automatiskt genererad beskrivning">
            <a:extLst>
              <a:ext uri="{FF2B5EF4-FFF2-40B4-BE49-F238E27FC236}">
                <a16:creationId xmlns:a16="http://schemas.microsoft.com/office/drawing/2014/main" id="{11696B48-BC04-45F5-98DE-121D53819EF8}"/>
              </a:ext>
            </a:extLst>
          </p:cNvPr>
          <p:cNvPicPr>
            <a:picLocks noChangeAspect="1"/>
          </p:cNvPicPr>
          <p:nvPr/>
        </p:nvPicPr>
        <p:blipFill rotWithShape="1">
          <a:blip r:embed="rId3">
            <a:extLst>
              <a:ext uri="{28A0092B-C50C-407E-A947-70E740481C1C}">
                <a14:useLocalDpi xmlns:a14="http://schemas.microsoft.com/office/drawing/2010/main" val="0"/>
              </a:ext>
            </a:extLst>
          </a:blip>
          <a:srcRect l="4998" r="7592" b="2"/>
          <a:stretch/>
        </p:blipFill>
        <p:spPr>
          <a:xfrm>
            <a:off x="6219825" y="1839192"/>
            <a:ext cx="5232400" cy="3995592"/>
          </a:xfrm>
          <a:prstGeom prst="rect">
            <a:avLst/>
          </a:prstGeom>
          <a:noFill/>
        </p:spPr>
      </p:pic>
    </p:spTree>
    <p:extLst>
      <p:ext uri="{BB962C8B-B14F-4D97-AF65-F5344CB8AC3E}">
        <p14:creationId xmlns:p14="http://schemas.microsoft.com/office/powerpoint/2010/main" val="285486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7D6050-C503-43AF-A387-BFC0970D5BDC}"/>
              </a:ext>
            </a:extLst>
          </p:cNvPr>
          <p:cNvSpPr>
            <a:spLocks noGrp="1"/>
          </p:cNvSpPr>
          <p:nvPr>
            <p:ph type="title"/>
          </p:nvPr>
        </p:nvSpPr>
        <p:spPr/>
        <p:txBody>
          <a:bodyPr/>
          <a:lstStyle/>
          <a:p>
            <a:r>
              <a:rPr lang="sv-SE" dirty="0"/>
              <a:t>Som medarbetare</a:t>
            </a:r>
          </a:p>
        </p:txBody>
      </p:sp>
      <p:sp>
        <p:nvSpPr>
          <p:cNvPr id="3" name="Platshållare för text 2">
            <a:extLst>
              <a:ext uri="{FF2B5EF4-FFF2-40B4-BE49-F238E27FC236}">
                <a16:creationId xmlns:a16="http://schemas.microsoft.com/office/drawing/2014/main" id="{8D4FF3B1-85A9-4710-8983-560C5E610757}"/>
              </a:ext>
            </a:extLst>
          </p:cNvPr>
          <p:cNvSpPr>
            <a:spLocks noGrp="1"/>
          </p:cNvSpPr>
          <p:nvPr>
            <p:ph type="body" sz="quarter" idx="13"/>
          </p:nvPr>
        </p:nvSpPr>
        <p:spPr>
          <a:xfrm>
            <a:off x="758825" y="1638971"/>
            <a:ext cx="5337175" cy="4406229"/>
          </a:xfrm>
        </p:spPr>
        <p:txBody>
          <a:bodyPr>
            <a:normAutofit/>
          </a:bodyPr>
          <a:lstStyle/>
          <a:p>
            <a:pPr>
              <a:lnSpc>
                <a:spcPct val="115000"/>
              </a:lnSpc>
            </a:pPr>
            <a:r>
              <a:rPr lang="sv-SE" spc="25" dirty="0">
                <a:solidFill>
                  <a:srgbClr val="414751"/>
                </a:solidFill>
                <a:effectLst/>
                <a:latin typeface="+mj-lt"/>
                <a:ea typeface="Times New Roman" panose="02020603050405020304" pitchFamily="18" charset="0"/>
                <a:cs typeface="Times New Roman" panose="02020603050405020304" pitchFamily="18" charset="0"/>
              </a:rPr>
              <a:t>Agera förebild</a:t>
            </a:r>
          </a:p>
          <a:p>
            <a:pPr>
              <a:lnSpc>
                <a:spcPct val="115000"/>
              </a:lnSpc>
            </a:pPr>
            <a:r>
              <a:rPr lang="sv-SE" spc="25" dirty="0">
                <a:solidFill>
                  <a:srgbClr val="414751"/>
                </a:solidFill>
                <a:latin typeface="+mj-lt"/>
                <a:ea typeface="Times New Roman" panose="02020603050405020304" pitchFamily="18" charset="0"/>
                <a:cs typeface="Times New Roman" panose="02020603050405020304" pitchFamily="18" charset="0"/>
              </a:rPr>
              <a:t>Använda ”hållbarhetsglasögonen” och utvärdera genomfört och planerat arbete</a:t>
            </a:r>
            <a:endParaRPr lang="sv-SE" spc="25" dirty="0">
              <a:solidFill>
                <a:srgbClr val="414751"/>
              </a:solidFill>
              <a:effectLst/>
              <a:latin typeface="+mj-lt"/>
              <a:ea typeface="Times New Roman" panose="02020603050405020304" pitchFamily="18" charset="0"/>
              <a:cs typeface="Times New Roman" panose="02020603050405020304" pitchFamily="18" charset="0"/>
            </a:endParaRPr>
          </a:p>
        </p:txBody>
      </p:sp>
      <p:pic>
        <p:nvPicPr>
          <p:cNvPr id="4" name="Bildobjekt 3">
            <a:extLst>
              <a:ext uri="{FF2B5EF4-FFF2-40B4-BE49-F238E27FC236}">
                <a16:creationId xmlns:a16="http://schemas.microsoft.com/office/drawing/2014/main" id="{D8DAC1D9-4944-4D57-8001-91B88D884DA1}"/>
              </a:ext>
            </a:extLst>
          </p:cNvPr>
          <p:cNvPicPr/>
          <p:nvPr/>
        </p:nvPicPr>
        <p:blipFill>
          <a:blip r:embed="rId2"/>
          <a:stretch>
            <a:fillRect/>
          </a:stretch>
        </p:blipFill>
        <p:spPr>
          <a:xfrm>
            <a:off x="6197601" y="968415"/>
            <a:ext cx="5622446" cy="5228876"/>
          </a:xfrm>
          <a:prstGeom prst="rect">
            <a:avLst/>
          </a:prstGeom>
          <a:noFill/>
        </p:spPr>
      </p:pic>
    </p:spTree>
    <p:extLst>
      <p:ext uri="{BB962C8B-B14F-4D97-AF65-F5344CB8AC3E}">
        <p14:creationId xmlns:p14="http://schemas.microsoft.com/office/powerpoint/2010/main" val="56286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7D6050-C503-43AF-A387-BFC0970D5BDC}"/>
              </a:ext>
            </a:extLst>
          </p:cNvPr>
          <p:cNvSpPr>
            <a:spLocks noGrp="1"/>
          </p:cNvSpPr>
          <p:nvPr>
            <p:ph type="title"/>
          </p:nvPr>
        </p:nvSpPr>
        <p:spPr/>
        <p:txBody>
          <a:bodyPr/>
          <a:lstStyle/>
          <a:p>
            <a:r>
              <a:rPr lang="sv-SE" dirty="0"/>
              <a:t>För medlemsföretagen</a:t>
            </a:r>
          </a:p>
        </p:txBody>
      </p:sp>
      <p:sp>
        <p:nvSpPr>
          <p:cNvPr id="3" name="Platshållare för text 2">
            <a:extLst>
              <a:ext uri="{FF2B5EF4-FFF2-40B4-BE49-F238E27FC236}">
                <a16:creationId xmlns:a16="http://schemas.microsoft.com/office/drawing/2014/main" id="{8D4FF3B1-85A9-4710-8983-560C5E610757}"/>
              </a:ext>
            </a:extLst>
          </p:cNvPr>
          <p:cNvSpPr>
            <a:spLocks noGrp="1"/>
          </p:cNvSpPr>
          <p:nvPr>
            <p:ph type="body" sz="quarter" idx="13"/>
          </p:nvPr>
        </p:nvSpPr>
        <p:spPr/>
        <p:txBody>
          <a:bodyPr>
            <a:normAutofit/>
          </a:bodyPr>
          <a:lstStyle/>
          <a:p>
            <a:pPr>
              <a:lnSpc>
                <a:spcPct val="115000"/>
              </a:lnSpc>
            </a:pPr>
            <a:r>
              <a:rPr lang="sv-SE" sz="1800" spc="25" dirty="0">
                <a:solidFill>
                  <a:srgbClr val="414751"/>
                </a:solidFill>
                <a:effectLst/>
                <a:latin typeface="+mj-lt"/>
                <a:ea typeface="Times New Roman" panose="02020603050405020304" pitchFamily="18" charset="0"/>
                <a:cs typeface="Times New Roman" panose="02020603050405020304" pitchFamily="18" charset="0"/>
              </a:rPr>
              <a:t>Målgruppsfokus och målgruppsanpassning</a:t>
            </a:r>
          </a:p>
        </p:txBody>
      </p:sp>
      <p:pic>
        <p:nvPicPr>
          <p:cNvPr id="4" name="Bildobjekt 3">
            <a:extLst>
              <a:ext uri="{FF2B5EF4-FFF2-40B4-BE49-F238E27FC236}">
                <a16:creationId xmlns:a16="http://schemas.microsoft.com/office/drawing/2014/main" id="{8E9864CB-92C1-4554-BB05-E44C16838A98}"/>
              </a:ext>
            </a:extLst>
          </p:cNvPr>
          <p:cNvPicPr/>
          <p:nvPr/>
        </p:nvPicPr>
        <p:blipFill>
          <a:blip r:embed="rId3"/>
          <a:stretch>
            <a:fillRect/>
          </a:stretch>
        </p:blipFill>
        <p:spPr>
          <a:xfrm>
            <a:off x="758824" y="2441914"/>
            <a:ext cx="4856247" cy="3369340"/>
          </a:xfrm>
          <a:prstGeom prst="rect">
            <a:avLst/>
          </a:prstGeom>
        </p:spPr>
      </p:pic>
      <p:graphicFrame>
        <p:nvGraphicFramePr>
          <p:cNvPr id="5" name="Diagram 4">
            <a:extLst>
              <a:ext uri="{FF2B5EF4-FFF2-40B4-BE49-F238E27FC236}">
                <a16:creationId xmlns:a16="http://schemas.microsoft.com/office/drawing/2014/main" id="{B0BDD583-2F60-4058-AA18-71E82E82C2B3}"/>
              </a:ext>
            </a:extLst>
          </p:cNvPr>
          <p:cNvGraphicFramePr/>
          <p:nvPr>
            <p:extLst>
              <p:ext uri="{D42A27DB-BD31-4B8C-83A1-F6EECF244321}">
                <p14:modId xmlns:p14="http://schemas.microsoft.com/office/powerpoint/2010/main" val="3110503437"/>
              </p:ext>
            </p:extLst>
          </p:nvPr>
        </p:nvGraphicFramePr>
        <p:xfrm>
          <a:off x="6004534" y="330200"/>
          <a:ext cx="6004318"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152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7D6050-C503-43AF-A387-BFC0970D5BDC}"/>
              </a:ext>
            </a:extLst>
          </p:cNvPr>
          <p:cNvSpPr>
            <a:spLocks noGrp="1"/>
          </p:cNvSpPr>
          <p:nvPr>
            <p:ph type="title"/>
          </p:nvPr>
        </p:nvSpPr>
        <p:spPr/>
        <p:txBody>
          <a:bodyPr/>
          <a:lstStyle/>
          <a:p>
            <a:r>
              <a:rPr lang="sv-SE" dirty="0"/>
              <a:t>För medlemsföretagen</a:t>
            </a:r>
          </a:p>
        </p:txBody>
      </p:sp>
      <p:sp>
        <p:nvSpPr>
          <p:cNvPr id="3" name="Platshållare för text 2">
            <a:extLst>
              <a:ext uri="{FF2B5EF4-FFF2-40B4-BE49-F238E27FC236}">
                <a16:creationId xmlns:a16="http://schemas.microsoft.com/office/drawing/2014/main" id="{8D4FF3B1-85A9-4710-8983-560C5E610757}"/>
              </a:ext>
            </a:extLst>
          </p:cNvPr>
          <p:cNvSpPr>
            <a:spLocks noGrp="1"/>
          </p:cNvSpPr>
          <p:nvPr>
            <p:ph type="body" sz="quarter" idx="13"/>
          </p:nvPr>
        </p:nvSpPr>
        <p:spPr/>
        <p:txBody>
          <a:bodyPr>
            <a:normAutofit/>
          </a:bodyPr>
          <a:lstStyle/>
          <a:p>
            <a:pPr>
              <a:lnSpc>
                <a:spcPct val="115000"/>
              </a:lnSpc>
            </a:pPr>
            <a:r>
              <a:rPr lang="sv-SE" sz="2000" dirty="0">
                <a:effectLst/>
                <a:latin typeface="+mj-lt"/>
                <a:ea typeface="Times New Roman" panose="02020603050405020304" pitchFamily="18" charset="0"/>
                <a:cs typeface="Times New Roman" panose="02020603050405020304" pitchFamily="18" charset="0"/>
              </a:rPr>
              <a:t>Affärsprocessen som struktur</a:t>
            </a:r>
          </a:p>
          <a:p>
            <a:pPr lvl="1">
              <a:lnSpc>
                <a:spcPct val="115000"/>
              </a:lnSpc>
            </a:pPr>
            <a:r>
              <a:rPr lang="sv-SE" sz="1600" dirty="0">
                <a:effectLst/>
                <a:latin typeface="+mj-lt"/>
                <a:ea typeface="Times New Roman" panose="02020603050405020304" pitchFamily="18" charset="0"/>
                <a:cs typeface="Times New Roman" panose="02020603050405020304" pitchFamily="18" charset="0"/>
              </a:rPr>
              <a:t>Minskad klimatpåverkan</a:t>
            </a:r>
          </a:p>
          <a:p>
            <a:pPr lvl="1">
              <a:lnSpc>
                <a:spcPct val="115000"/>
              </a:lnSpc>
            </a:pPr>
            <a:r>
              <a:rPr lang="sv-SE" sz="1600" dirty="0">
                <a:latin typeface="+mj-lt"/>
                <a:ea typeface="Times New Roman" panose="02020603050405020304" pitchFamily="18" charset="0"/>
                <a:cs typeface="Times New Roman" panose="02020603050405020304" pitchFamily="18" charset="0"/>
              </a:rPr>
              <a:t>Ökad resurseffektivitet</a:t>
            </a:r>
            <a:endParaRPr lang="sv-SE" sz="1600" dirty="0">
              <a:effectLst/>
              <a:latin typeface="+mj-lt"/>
              <a:ea typeface="Times New Roman" panose="02020603050405020304" pitchFamily="18" charset="0"/>
              <a:cs typeface="Times New Roman" panose="02020603050405020304" pitchFamily="18" charset="0"/>
            </a:endParaRPr>
          </a:p>
        </p:txBody>
      </p:sp>
      <p:pic>
        <p:nvPicPr>
          <p:cNvPr id="7" name="Bildobjekt 6">
            <a:extLst>
              <a:ext uri="{FF2B5EF4-FFF2-40B4-BE49-F238E27FC236}">
                <a16:creationId xmlns:a16="http://schemas.microsoft.com/office/drawing/2014/main" id="{A8606A68-BA36-4612-A91F-61B2BD7F7EAE}"/>
              </a:ext>
            </a:extLst>
          </p:cNvPr>
          <p:cNvPicPr>
            <a:picLocks noChangeAspect="1"/>
          </p:cNvPicPr>
          <p:nvPr/>
        </p:nvPicPr>
        <p:blipFill>
          <a:blip r:embed="rId3"/>
          <a:stretch>
            <a:fillRect/>
          </a:stretch>
        </p:blipFill>
        <p:spPr>
          <a:xfrm>
            <a:off x="750529" y="2782356"/>
            <a:ext cx="6135867" cy="3264115"/>
          </a:xfrm>
          <a:prstGeom prst="rect">
            <a:avLst/>
          </a:prstGeom>
        </p:spPr>
      </p:pic>
      <p:pic>
        <p:nvPicPr>
          <p:cNvPr id="8" name="Bildobjekt 9">
            <a:extLst>
              <a:ext uri="{FF2B5EF4-FFF2-40B4-BE49-F238E27FC236}">
                <a16:creationId xmlns:a16="http://schemas.microsoft.com/office/drawing/2014/main" id="{46F7E0E0-2A26-4717-AAE4-6B6F4333356A}"/>
              </a:ext>
            </a:extLst>
          </p:cNvPr>
          <p:cNvPicPr/>
          <p:nvPr/>
        </p:nvPicPr>
        <p:blipFill rotWithShape="1">
          <a:blip r:embed="rId4"/>
          <a:srcRect l="9372" r="2921"/>
          <a:stretch/>
        </p:blipFill>
        <p:spPr>
          <a:xfrm>
            <a:off x="7226301" y="1565431"/>
            <a:ext cx="4648200" cy="4531240"/>
          </a:xfrm>
          <a:prstGeom prst="rect">
            <a:avLst/>
          </a:prstGeom>
          <a:noFill/>
        </p:spPr>
      </p:pic>
    </p:spTree>
    <p:extLst>
      <p:ext uri="{BB962C8B-B14F-4D97-AF65-F5344CB8AC3E}">
        <p14:creationId xmlns:p14="http://schemas.microsoft.com/office/powerpoint/2010/main" val="2522683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utomhus, byggnad, väg, himmel&#10;&#10;Automatiskt genererad beskrivning">
            <a:extLst>
              <a:ext uri="{FF2B5EF4-FFF2-40B4-BE49-F238E27FC236}">
                <a16:creationId xmlns:a16="http://schemas.microsoft.com/office/drawing/2014/main" id="{743FCCC3-AA15-4E40-9C3B-96CAD1715F7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3240" t="-1165" r="31979" b="1165"/>
          <a:stretch/>
        </p:blipFill>
        <p:spPr>
          <a:xfrm>
            <a:off x="7823199" y="1628775"/>
            <a:ext cx="3629025" cy="4416425"/>
          </a:xfrm>
          <a:noFill/>
        </p:spPr>
      </p:pic>
      <p:sp>
        <p:nvSpPr>
          <p:cNvPr id="2" name="Rubrik 1">
            <a:extLst>
              <a:ext uri="{FF2B5EF4-FFF2-40B4-BE49-F238E27FC236}">
                <a16:creationId xmlns:a16="http://schemas.microsoft.com/office/drawing/2014/main" id="{9892D376-EB95-4246-8EC6-583B08E60AD4}"/>
              </a:ext>
            </a:extLst>
          </p:cNvPr>
          <p:cNvSpPr>
            <a:spLocks noGrp="1"/>
          </p:cNvSpPr>
          <p:nvPr>
            <p:ph type="title"/>
          </p:nvPr>
        </p:nvSpPr>
        <p:spPr/>
        <p:txBody>
          <a:bodyPr/>
          <a:lstStyle/>
          <a:p>
            <a:r>
              <a:rPr lang="sv-SE" dirty="0"/>
              <a:t>För medlemsföretagen</a:t>
            </a:r>
          </a:p>
        </p:txBody>
      </p:sp>
      <p:sp>
        <p:nvSpPr>
          <p:cNvPr id="8" name="Platshållare för text 2">
            <a:extLst>
              <a:ext uri="{FF2B5EF4-FFF2-40B4-BE49-F238E27FC236}">
                <a16:creationId xmlns:a16="http://schemas.microsoft.com/office/drawing/2014/main" id="{62BEAFCD-DF36-4451-B763-39A594DC474B}"/>
              </a:ext>
            </a:extLst>
          </p:cNvPr>
          <p:cNvSpPr txBox="1">
            <a:spLocks/>
          </p:cNvSpPr>
          <p:nvPr/>
        </p:nvSpPr>
        <p:spPr>
          <a:xfrm>
            <a:off x="809626" y="1628775"/>
            <a:ext cx="6670673" cy="4416425"/>
          </a:xfrm>
          <a:prstGeom prst="rect">
            <a:avLst/>
          </a:prstGeom>
          <a:solidFill>
            <a:srgbClr val="6CC04A">
              <a:alpha val="10000"/>
            </a:srgbClr>
          </a:solidFill>
          <a:ln w="38100">
            <a:solidFill>
              <a:srgbClr val="6CC04A"/>
            </a:solidFill>
          </a:ln>
        </p:spPr>
        <p:txBody>
          <a:bodyPr>
            <a:normAutofit/>
          </a:bodyPr>
          <a:lstStyle>
            <a:lvl1pPr marL="228600" indent="-228600" algn="l" defTabSz="914400" rtl="0" eaLnBrk="1" latinLnBrk="0" hangingPunct="1">
              <a:lnSpc>
                <a:spcPct val="9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446088" indent="-176213" algn="l" defTabSz="914400" rtl="0" eaLnBrk="1" latinLnBrk="0" hangingPunct="1">
              <a:lnSpc>
                <a:spcPct val="90000"/>
              </a:lnSpc>
              <a:spcBef>
                <a:spcPts val="500"/>
              </a:spcBef>
              <a:buClr>
                <a:schemeClr val="accent5"/>
              </a:buClr>
              <a:buFont typeface="Wingdings" panose="05000000000000000000" pitchFamily="2" charset="2"/>
              <a:buChar char="§"/>
              <a:defRPr sz="2000" kern="1200">
                <a:solidFill>
                  <a:schemeClr val="tx1"/>
                </a:solidFill>
                <a:latin typeface="+mn-lt"/>
                <a:ea typeface="+mn-ea"/>
                <a:cs typeface="+mn-cs"/>
              </a:defRPr>
            </a:lvl2pPr>
            <a:lvl3pPr marL="628650" indent="-182563"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solidFill>
                <a:latin typeface="+mn-lt"/>
                <a:ea typeface="+mn-ea"/>
                <a:cs typeface="+mn-cs"/>
              </a:defRPr>
            </a:lvl3pPr>
            <a:lvl4pPr marL="804863" indent="-176213" algn="l" defTabSz="914400" rtl="0" eaLnBrk="1" latinLnBrk="0" hangingPunct="1">
              <a:lnSpc>
                <a:spcPct val="90000"/>
              </a:lnSpc>
              <a:spcBef>
                <a:spcPts val="500"/>
              </a:spcBef>
              <a:buClr>
                <a:schemeClr val="accent5"/>
              </a:buClr>
              <a:buFont typeface="Wingdings" panose="05000000000000000000" pitchFamily="2" charset="2"/>
              <a:buChar char="§"/>
              <a:defRPr sz="1600" kern="1200">
                <a:solidFill>
                  <a:schemeClr val="tx1"/>
                </a:solidFill>
                <a:latin typeface="+mn-lt"/>
                <a:ea typeface="+mn-ea"/>
                <a:cs typeface="+mn-cs"/>
              </a:defRPr>
            </a:lvl4pPr>
            <a:lvl5pPr marL="987425" indent="-182563" algn="l" defTabSz="914400" rtl="0" eaLnBrk="1" latinLnBrk="0" hangingPunct="1">
              <a:lnSpc>
                <a:spcPct val="90000"/>
              </a:lnSpc>
              <a:spcBef>
                <a:spcPts val="500"/>
              </a:spcBef>
              <a:buClr>
                <a:schemeClr val="accent5"/>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a:lnSpc>
                <a:spcPct val="115000"/>
              </a:lnSpc>
              <a:buFont typeface="Wingdings" panose="05000000000000000000" pitchFamily="2" charset="2"/>
              <a:buNone/>
            </a:pPr>
            <a:r>
              <a:rPr lang="sv-SE" sz="2800" dirty="0">
                <a:latin typeface="+mj-lt"/>
                <a:ea typeface="Times New Roman" panose="02020603050405020304" pitchFamily="18" charset="0"/>
                <a:cs typeface="Times New Roman" panose="02020603050405020304" pitchFamily="18" charset="0"/>
              </a:rPr>
              <a:t>Medlemsföretagen önskar sig 5 saker</a:t>
            </a:r>
          </a:p>
          <a:p>
            <a:pPr marL="355600">
              <a:lnSpc>
                <a:spcPct val="115000"/>
              </a:lnSpc>
              <a:buFont typeface="Wingdings" panose="05000000000000000000" pitchFamily="2" charset="2"/>
              <a:buNone/>
            </a:pPr>
            <a:endParaRPr lang="sv-SE" sz="1800" dirty="0">
              <a:latin typeface="+mj-lt"/>
              <a:ea typeface="Times New Roman" panose="02020603050405020304" pitchFamily="18" charset="0"/>
              <a:cs typeface="Times New Roman" panose="02020603050405020304" pitchFamily="18" charset="0"/>
            </a:endParaRPr>
          </a:p>
          <a:p>
            <a:pPr marL="355600">
              <a:lnSpc>
                <a:spcPct val="115000"/>
              </a:lnSpc>
            </a:pPr>
            <a:r>
              <a:rPr lang="sv-SE" sz="2000" dirty="0">
                <a:latin typeface="+mj-lt"/>
                <a:ea typeface="Times New Roman" panose="02020603050405020304" pitchFamily="18" charset="0"/>
                <a:cs typeface="Times New Roman" panose="02020603050405020304" pitchFamily="18" charset="0"/>
              </a:rPr>
              <a:t>Arbeta för att företagens erbjudande ska kunna nå slutkunden</a:t>
            </a:r>
          </a:p>
          <a:p>
            <a:pPr marL="355600">
              <a:lnSpc>
                <a:spcPct val="115000"/>
              </a:lnSpc>
            </a:pPr>
            <a:r>
              <a:rPr lang="sv-SE" sz="2000" dirty="0">
                <a:latin typeface="+mj-lt"/>
                <a:ea typeface="Times New Roman" panose="02020603050405020304" pitchFamily="18" charset="0"/>
                <a:cs typeface="Times New Roman" panose="02020603050405020304" pitchFamily="18" charset="0"/>
              </a:rPr>
              <a:t>Göra det lätt att göra rätt</a:t>
            </a:r>
          </a:p>
          <a:p>
            <a:pPr marL="355600">
              <a:lnSpc>
                <a:spcPct val="115000"/>
              </a:lnSpc>
            </a:pPr>
            <a:r>
              <a:rPr lang="sv-SE" sz="2000" dirty="0">
                <a:latin typeface="+mj-lt"/>
                <a:ea typeface="Times New Roman" panose="02020603050405020304" pitchFamily="18" charset="0"/>
                <a:cs typeface="Times New Roman" panose="02020603050405020304" pitchFamily="18" charset="0"/>
              </a:rPr>
              <a:t>Företräda branschen i viktiga sammanslutningar</a:t>
            </a:r>
          </a:p>
          <a:p>
            <a:pPr marL="355600">
              <a:lnSpc>
                <a:spcPct val="115000"/>
              </a:lnSpc>
            </a:pPr>
            <a:r>
              <a:rPr lang="sv-SE" sz="2000" dirty="0">
                <a:latin typeface="+mj-lt"/>
                <a:ea typeface="Times New Roman" panose="02020603050405020304" pitchFamily="18" charset="0"/>
                <a:cs typeface="Times New Roman" panose="02020603050405020304" pitchFamily="18" charset="0"/>
              </a:rPr>
              <a:t>Arbeta för förutsättningar för en fossilfri fordonspark</a:t>
            </a:r>
          </a:p>
          <a:p>
            <a:pPr marL="355600">
              <a:lnSpc>
                <a:spcPct val="115000"/>
              </a:lnSpc>
            </a:pPr>
            <a:r>
              <a:rPr lang="sv-SE" sz="2000" dirty="0">
                <a:latin typeface="+mj-lt"/>
                <a:ea typeface="Times New Roman" panose="02020603050405020304" pitchFamily="18" charset="0"/>
                <a:cs typeface="Times New Roman" panose="02020603050405020304" pitchFamily="18" charset="0"/>
              </a:rPr>
              <a:t>Initiera och driva forum och nätverk med hållbarhetstema</a:t>
            </a:r>
          </a:p>
        </p:txBody>
      </p:sp>
    </p:spTree>
    <p:extLst>
      <p:ext uri="{BB962C8B-B14F-4D97-AF65-F5344CB8AC3E}">
        <p14:creationId xmlns:p14="http://schemas.microsoft.com/office/powerpoint/2010/main" val="1974429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8094C5F-1FD5-4EE3-9422-8C3AC856919A}"/>
              </a:ext>
            </a:extLst>
          </p:cNvPr>
          <p:cNvSpPr>
            <a:spLocks noGrp="1"/>
          </p:cNvSpPr>
          <p:nvPr>
            <p:ph type="title"/>
          </p:nvPr>
        </p:nvSpPr>
        <p:spPr/>
        <p:txBody>
          <a:bodyPr/>
          <a:lstStyle/>
          <a:p>
            <a:r>
              <a:rPr lang="sv-SE" dirty="0"/>
              <a:t>Rapportens upplägg</a:t>
            </a:r>
          </a:p>
        </p:txBody>
      </p:sp>
      <p:pic>
        <p:nvPicPr>
          <p:cNvPr id="6" name="Bildobjekt 5">
            <a:extLst>
              <a:ext uri="{FF2B5EF4-FFF2-40B4-BE49-F238E27FC236}">
                <a16:creationId xmlns:a16="http://schemas.microsoft.com/office/drawing/2014/main" id="{100A481B-EAEE-4662-ABEB-26DF8A20C3F9}"/>
              </a:ext>
            </a:extLst>
          </p:cNvPr>
          <p:cNvPicPr>
            <a:picLocks noChangeAspect="1"/>
          </p:cNvPicPr>
          <p:nvPr/>
        </p:nvPicPr>
        <p:blipFill>
          <a:blip r:embed="rId3"/>
          <a:stretch>
            <a:fillRect/>
          </a:stretch>
        </p:blipFill>
        <p:spPr>
          <a:xfrm>
            <a:off x="6426926" y="177547"/>
            <a:ext cx="5582194" cy="614114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latshållare för innehåll 4">
            <a:extLst>
              <a:ext uri="{FF2B5EF4-FFF2-40B4-BE49-F238E27FC236}">
                <a16:creationId xmlns:a16="http://schemas.microsoft.com/office/drawing/2014/main" id="{9A2F3C1A-BE64-425C-885D-491B551B8B7F}"/>
              </a:ext>
            </a:extLst>
          </p:cNvPr>
          <p:cNvSpPr>
            <a:spLocks noGrp="1"/>
          </p:cNvSpPr>
          <p:nvPr>
            <p:ph sz="half" idx="1"/>
          </p:nvPr>
        </p:nvSpPr>
        <p:spPr/>
        <p:txBody>
          <a:bodyPr/>
          <a:lstStyle/>
          <a:p>
            <a:pPr marL="0" indent="0">
              <a:buNone/>
            </a:pPr>
            <a:endParaRPr lang="sv-SE" dirty="0"/>
          </a:p>
          <a:p>
            <a:pPr marL="0" indent="0">
              <a:buNone/>
            </a:pPr>
            <a:endParaRPr lang="sv-SE" dirty="0"/>
          </a:p>
          <a:p>
            <a:pPr marL="0" indent="0">
              <a:buNone/>
            </a:pPr>
            <a:endParaRPr lang="sv-SE" dirty="0"/>
          </a:p>
          <a:p>
            <a:pPr marL="0" indent="0">
              <a:buNone/>
            </a:pPr>
            <a:r>
              <a:rPr lang="sv-SE" dirty="0"/>
              <a:t>Slutsatser och viktiga resultat</a:t>
            </a:r>
          </a:p>
        </p:txBody>
      </p:sp>
      <p:cxnSp>
        <p:nvCxnSpPr>
          <p:cNvPr id="12" name="Rak pilkoppling 11">
            <a:extLst>
              <a:ext uri="{FF2B5EF4-FFF2-40B4-BE49-F238E27FC236}">
                <a16:creationId xmlns:a16="http://schemas.microsoft.com/office/drawing/2014/main" id="{ECBEDFEB-C043-44A7-BA43-B9C3CC154000}"/>
              </a:ext>
            </a:extLst>
          </p:cNvPr>
          <p:cNvCxnSpPr>
            <a:cxnSpLocks/>
          </p:cNvCxnSpPr>
          <p:nvPr/>
        </p:nvCxnSpPr>
        <p:spPr>
          <a:xfrm>
            <a:off x="2849880" y="3550920"/>
            <a:ext cx="3406140" cy="23171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Rektangel 18">
            <a:extLst>
              <a:ext uri="{FF2B5EF4-FFF2-40B4-BE49-F238E27FC236}">
                <a16:creationId xmlns:a16="http://schemas.microsoft.com/office/drawing/2014/main" id="{BD3C42F0-6FB3-47AB-9811-4357AFA5F7DE}"/>
              </a:ext>
            </a:extLst>
          </p:cNvPr>
          <p:cNvSpPr/>
          <p:nvPr/>
        </p:nvSpPr>
        <p:spPr>
          <a:xfrm>
            <a:off x="6359721" y="5868071"/>
            <a:ext cx="5716604" cy="228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247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C01CE-C753-43CC-81AC-2C65CFC5447F}"/>
              </a:ext>
            </a:extLst>
          </p:cNvPr>
          <p:cNvSpPr>
            <a:spLocks noGrp="1"/>
          </p:cNvSpPr>
          <p:nvPr>
            <p:ph type="title"/>
          </p:nvPr>
        </p:nvSpPr>
        <p:spPr/>
        <p:txBody>
          <a:bodyPr/>
          <a:lstStyle/>
          <a:p>
            <a:r>
              <a:rPr lang="sv-SE" dirty="0"/>
              <a:t>Projektets syfte och mål</a:t>
            </a:r>
          </a:p>
        </p:txBody>
      </p:sp>
      <p:sp>
        <p:nvSpPr>
          <p:cNvPr id="3" name="Platshållare för text 2">
            <a:extLst>
              <a:ext uri="{FF2B5EF4-FFF2-40B4-BE49-F238E27FC236}">
                <a16:creationId xmlns:a16="http://schemas.microsoft.com/office/drawing/2014/main" id="{284093AA-6B11-4F59-9E5F-DA94150F111D}"/>
              </a:ext>
            </a:extLst>
          </p:cNvPr>
          <p:cNvSpPr>
            <a:spLocks noGrp="1"/>
          </p:cNvSpPr>
          <p:nvPr>
            <p:ph type="body" sz="quarter" idx="13"/>
          </p:nvPr>
        </p:nvSpPr>
        <p:spPr>
          <a:xfrm>
            <a:off x="758824" y="1638971"/>
            <a:ext cx="6980229" cy="4625351"/>
          </a:xfrm>
        </p:spPr>
        <p:txBody>
          <a:bodyPr>
            <a:noAutofit/>
          </a:bodyPr>
          <a:lstStyle/>
          <a:p>
            <a:pPr>
              <a:lnSpc>
                <a:spcPct val="115000"/>
              </a:lnSpc>
              <a:spcAft>
                <a:spcPts val="1000"/>
              </a:spcAft>
            </a:pPr>
            <a:r>
              <a:rPr lang="sv-SE" sz="2000" dirty="0">
                <a:solidFill>
                  <a:srgbClr val="414751"/>
                </a:solidFill>
                <a:latin typeface="+mj-lt"/>
                <a:cs typeface="Times New Roman" panose="02020603050405020304" pitchFamily="18" charset="0"/>
              </a:rPr>
              <a:t>Öka Installatörsföretagens kunskap om hållbarhetsaspekter för att kunna stötta medlemsföretag i sin egen utveckling inom området.</a:t>
            </a:r>
          </a:p>
          <a:p>
            <a:pPr>
              <a:lnSpc>
                <a:spcPct val="115000"/>
              </a:lnSpc>
              <a:spcAft>
                <a:spcPts val="1000"/>
              </a:spcAft>
            </a:pPr>
            <a:r>
              <a:rPr lang="sv-SE" sz="2000" dirty="0">
                <a:solidFill>
                  <a:srgbClr val="414751"/>
                </a:solidFill>
                <a:latin typeface="+mj-lt"/>
                <a:ea typeface="Times New Roman" panose="02020603050405020304" pitchFamily="18" charset="0"/>
                <a:cs typeface="Times New Roman" panose="02020603050405020304" pitchFamily="18" charset="0"/>
              </a:rPr>
              <a:t>F</a:t>
            </a:r>
            <a:r>
              <a:rPr lang="sv-SE" sz="2000" dirty="0">
                <a:solidFill>
                  <a:srgbClr val="414751"/>
                </a:solidFill>
                <a:effectLst/>
                <a:latin typeface="+mj-lt"/>
                <a:ea typeface="Times New Roman" panose="02020603050405020304" pitchFamily="18" charset="0"/>
                <a:cs typeface="Times New Roman" panose="02020603050405020304" pitchFamily="18" charset="0"/>
              </a:rPr>
              <a:t>ylla gapet mellan stora övergripande begrepp och egen situation </a:t>
            </a:r>
          </a:p>
          <a:p>
            <a:pPr>
              <a:lnSpc>
                <a:spcPct val="115000"/>
              </a:lnSpc>
              <a:spcAft>
                <a:spcPts val="1000"/>
              </a:spcAft>
            </a:pPr>
            <a:r>
              <a:rPr lang="sv-SE" sz="2000" dirty="0">
                <a:solidFill>
                  <a:srgbClr val="414751"/>
                </a:solidFill>
                <a:latin typeface="+mj-lt"/>
                <a:cs typeface="Times New Roman" panose="02020603050405020304" pitchFamily="18" charset="0"/>
              </a:rPr>
              <a:t>Målgrupper:</a:t>
            </a:r>
          </a:p>
          <a:p>
            <a:pPr lvl="1">
              <a:lnSpc>
                <a:spcPct val="115000"/>
              </a:lnSpc>
              <a:spcAft>
                <a:spcPts val="1000"/>
              </a:spcAft>
            </a:pPr>
            <a:r>
              <a:rPr lang="sv-SE" dirty="0">
                <a:solidFill>
                  <a:srgbClr val="414751"/>
                </a:solidFill>
                <a:latin typeface="+mj-lt"/>
                <a:cs typeface="Times New Roman" panose="02020603050405020304" pitchFamily="18" charset="0"/>
              </a:rPr>
              <a:t>Företag i installationsbranschen</a:t>
            </a:r>
          </a:p>
          <a:p>
            <a:pPr lvl="1">
              <a:lnSpc>
                <a:spcPct val="115000"/>
              </a:lnSpc>
              <a:spcAft>
                <a:spcPts val="1000"/>
              </a:spcAft>
            </a:pPr>
            <a:r>
              <a:rPr lang="sv-SE" dirty="0">
                <a:solidFill>
                  <a:srgbClr val="414751"/>
                </a:solidFill>
                <a:latin typeface="+mj-lt"/>
                <a:cs typeface="Times New Roman" panose="02020603050405020304" pitchFamily="18" charset="0"/>
              </a:rPr>
              <a:t>Installatörsföretagen</a:t>
            </a:r>
          </a:p>
          <a:p>
            <a:pPr>
              <a:lnSpc>
                <a:spcPct val="115000"/>
              </a:lnSpc>
              <a:spcAft>
                <a:spcPts val="1000"/>
              </a:spcAft>
              <a:buFontTx/>
              <a:buChar char="-"/>
            </a:pPr>
            <a:endParaRPr lang="sv-SE" sz="2000" dirty="0">
              <a:solidFill>
                <a:srgbClr val="414751"/>
              </a:solidFill>
              <a:latin typeface="+mj-lt"/>
              <a:cs typeface="Times New Roman" panose="02020603050405020304" pitchFamily="18" charset="0"/>
            </a:endParaRPr>
          </a:p>
        </p:txBody>
      </p:sp>
      <p:pic>
        <p:nvPicPr>
          <p:cNvPr id="5" name="Bildobjekt 4">
            <a:extLst>
              <a:ext uri="{FF2B5EF4-FFF2-40B4-BE49-F238E27FC236}">
                <a16:creationId xmlns:a16="http://schemas.microsoft.com/office/drawing/2014/main" id="{0C19DEEE-314C-4707-AB9F-0BF546A6DA34}"/>
              </a:ext>
            </a:extLst>
          </p:cNvPr>
          <p:cNvPicPr>
            <a:picLocks noChangeAspect="1"/>
          </p:cNvPicPr>
          <p:nvPr/>
        </p:nvPicPr>
        <p:blipFill>
          <a:blip r:embed="rId3"/>
          <a:stretch>
            <a:fillRect/>
          </a:stretch>
        </p:blipFill>
        <p:spPr>
          <a:xfrm rot="190437">
            <a:off x="8113649" y="780914"/>
            <a:ext cx="3772094" cy="5296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9114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B3073AB9-B436-4236-88C9-D693B97A4A78}"/>
              </a:ext>
            </a:extLst>
          </p:cNvPr>
          <p:cNvSpPr>
            <a:spLocks noGrp="1"/>
          </p:cNvSpPr>
          <p:nvPr>
            <p:ph type="title"/>
          </p:nvPr>
        </p:nvSpPr>
        <p:spPr>
          <a:xfrm>
            <a:off x="422942" y="554506"/>
            <a:ext cx="10693390" cy="693572"/>
          </a:xfrm>
        </p:spPr>
        <p:txBody>
          <a:bodyPr anchor="b">
            <a:normAutofit/>
          </a:bodyPr>
          <a:lstStyle/>
          <a:p>
            <a:r>
              <a:rPr lang="sv-SE" dirty="0"/>
              <a:t>Slutsatser</a:t>
            </a:r>
            <a:endParaRPr lang="en-US" dirty="0"/>
          </a:p>
        </p:txBody>
      </p:sp>
      <p:sp>
        <p:nvSpPr>
          <p:cNvPr id="16" name="Text Placeholder 3">
            <a:extLst>
              <a:ext uri="{FF2B5EF4-FFF2-40B4-BE49-F238E27FC236}">
                <a16:creationId xmlns:a16="http://schemas.microsoft.com/office/drawing/2014/main" id="{4E3308C9-EB3D-4728-9DE6-5D50C34BE716}"/>
              </a:ext>
            </a:extLst>
          </p:cNvPr>
          <p:cNvSpPr>
            <a:spLocks noGrp="1"/>
          </p:cNvSpPr>
          <p:nvPr>
            <p:ph type="body" sz="quarter" idx="15"/>
          </p:nvPr>
        </p:nvSpPr>
        <p:spPr>
          <a:xfrm>
            <a:off x="422942" y="1540284"/>
            <a:ext cx="9448645" cy="4416424"/>
          </a:xfrm>
        </p:spPr>
        <p:txBody>
          <a:bodyPr>
            <a:normAutofit fontScale="92500" lnSpcReduction="10000"/>
          </a:bodyPr>
          <a:lstStyle/>
          <a:p>
            <a:pPr>
              <a:lnSpc>
                <a:spcPct val="115000"/>
              </a:lnSpc>
              <a:spcAft>
                <a:spcPts val="1000"/>
              </a:spcAft>
            </a:pPr>
            <a:r>
              <a:rPr lang="sv-SE" sz="2400" dirty="0">
                <a:solidFill>
                  <a:srgbClr val="414751"/>
                </a:solidFill>
                <a:effectLst/>
                <a:latin typeface="+mj-lt"/>
                <a:ea typeface="Times New Roman" panose="02020603050405020304" pitchFamily="18" charset="0"/>
                <a:cs typeface="Times New Roman" panose="02020603050405020304" pitchFamily="18" charset="0"/>
              </a:rPr>
              <a:t>Hållbarhet handlar om viktiga framtidsfrågor som kommer avgöra framgången för branschen ur ett företagandeperspektiv. </a:t>
            </a:r>
          </a:p>
          <a:p>
            <a:pPr>
              <a:lnSpc>
                <a:spcPct val="115000"/>
              </a:lnSpc>
              <a:spcAft>
                <a:spcPts val="1000"/>
              </a:spcAft>
            </a:pPr>
            <a:r>
              <a:rPr lang="sv-SE" sz="2400" dirty="0">
                <a:solidFill>
                  <a:srgbClr val="414751"/>
                </a:solidFill>
                <a:effectLst/>
                <a:latin typeface="+mj-lt"/>
                <a:ea typeface="Times New Roman" panose="02020603050405020304" pitchFamily="18" charset="0"/>
                <a:cs typeface="Times New Roman" panose="02020603050405020304" pitchFamily="18" charset="0"/>
              </a:rPr>
              <a:t>En stor önskan att </a:t>
            </a:r>
            <a:r>
              <a:rPr lang="sv-SE" sz="2400" dirty="0" err="1">
                <a:solidFill>
                  <a:srgbClr val="414751"/>
                </a:solidFill>
                <a:effectLst/>
                <a:latin typeface="+mj-lt"/>
                <a:ea typeface="Times New Roman" panose="02020603050405020304" pitchFamily="18" charset="0"/>
                <a:cs typeface="Times New Roman" panose="02020603050405020304" pitchFamily="18" charset="0"/>
              </a:rPr>
              <a:t>hållbarhetsbegreppet</a:t>
            </a:r>
            <a:r>
              <a:rPr lang="sv-SE" sz="2400" dirty="0">
                <a:solidFill>
                  <a:srgbClr val="414751"/>
                </a:solidFill>
                <a:effectLst/>
                <a:latin typeface="+mj-lt"/>
                <a:ea typeface="Times New Roman" panose="02020603050405020304" pitchFamily="18" charset="0"/>
                <a:cs typeface="Times New Roman" panose="02020603050405020304" pitchFamily="18" charset="0"/>
              </a:rPr>
              <a:t> ska gå att förenkla </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till konkreta vardagliga tips. </a:t>
            </a:r>
          </a:p>
          <a:p>
            <a:pPr>
              <a:lnSpc>
                <a:spcPct val="115000"/>
              </a:lnSpc>
              <a:spcAft>
                <a:spcPts val="1000"/>
              </a:spcAft>
            </a:pPr>
            <a:r>
              <a:rPr lang="sv-SE" sz="2400" dirty="0">
                <a:solidFill>
                  <a:srgbClr val="414751"/>
                </a:solidFill>
                <a:effectLst/>
                <a:latin typeface="+mj-lt"/>
                <a:ea typeface="Times New Roman" panose="02020603050405020304" pitchFamily="18" charset="0"/>
                <a:cs typeface="Times New Roman" panose="02020603050405020304" pitchFamily="18" charset="0"/>
              </a:rPr>
              <a:t>Att utforma metoder för att hantera okända saker </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är det som kommer att vara viktigt för att </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lyckas framåt. </a:t>
            </a:r>
          </a:p>
          <a:p>
            <a:pPr>
              <a:lnSpc>
                <a:spcPct val="115000"/>
              </a:lnSpc>
              <a:spcAft>
                <a:spcPts val="1000"/>
              </a:spcAft>
            </a:pPr>
            <a:r>
              <a:rPr lang="sv-SE" sz="2400" dirty="0">
                <a:solidFill>
                  <a:srgbClr val="414751"/>
                </a:solidFill>
                <a:latin typeface="+mj-lt"/>
                <a:cs typeface="Times New Roman" panose="02020603050405020304" pitchFamily="18" charset="0"/>
              </a:rPr>
              <a:t>Vi får inte vänta på att vara perfekta, </a:t>
            </a:r>
            <a:br>
              <a:rPr lang="sv-SE" sz="2400" dirty="0">
                <a:solidFill>
                  <a:srgbClr val="414751"/>
                </a:solidFill>
                <a:latin typeface="+mj-lt"/>
                <a:cs typeface="Times New Roman" panose="02020603050405020304" pitchFamily="18" charset="0"/>
              </a:rPr>
            </a:br>
            <a:r>
              <a:rPr lang="sv-SE" sz="2400" dirty="0">
                <a:solidFill>
                  <a:srgbClr val="414751"/>
                </a:solidFill>
                <a:latin typeface="+mj-lt"/>
                <a:cs typeface="Times New Roman" panose="02020603050405020304" pitchFamily="18" charset="0"/>
              </a:rPr>
              <a:t>vi måste starta rörelsen!</a:t>
            </a:r>
            <a:endParaRPr lang="sv-SE" dirty="0">
              <a:latin typeface="+mj-lt"/>
            </a:endParaRPr>
          </a:p>
          <a:p>
            <a:pPr marL="0" indent="0">
              <a:spcAft>
                <a:spcPts val="1000"/>
              </a:spcAft>
              <a:buNone/>
            </a:pPr>
            <a:endParaRPr lang="sv-SE" dirty="0">
              <a:effectLst/>
              <a:latin typeface="+mj-lt"/>
            </a:endParaRPr>
          </a:p>
        </p:txBody>
      </p:sp>
      <p:pic>
        <p:nvPicPr>
          <p:cNvPr id="24" name="Platshållare för bild 23" descr="En bild som visar gräs, utomhus, stad&#10;&#10;Automatiskt genererad beskrivning">
            <a:extLst>
              <a:ext uri="{FF2B5EF4-FFF2-40B4-BE49-F238E27FC236}">
                <a16:creationId xmlns:a16="http://schemas.microsoft.com/office/drawing/2014/main" id="{E43936EF-7A65-4646-9FEF-B70CD06B908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7292" r="7292"/>
          <a:stretch>
            <a:fillRect/>
          </a:stretch>
        </p:blipFill>
        <p:spPr/>
      </p:pic>
    </p:spTree>
    <p:extLst>
      <p:ext uri="{BB962C8B-B14F-4D97-AF65-F5344CB8AC3E}">
        <p14:creationId xmlns:p14="http://schemas.microsoft.com/office/powerpoint/2010/main" val="619331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0DCA4A-FDA8-4206-8CC2-1605ADAD433B}"/>
              </a:ext>
            </a:extLst>
          </p:cNvPr>
          <p:cNvSpPr>
            <a:spLocks noGrp="1"/>
          </p:cNvSpPr>
          <p:nvPr>
            <p:ph type="title"/>
          </p:nvPr>
        </p:nvSpPr>
        <p:spPr>
          <a:xfrm>
            <a:off x="758835" y="735203"/>
            <a:ext cx="10682646" cy="693572"/>
          </a:xfrm>
        </p:spPr>
        <p:txBody>
          <a:bodyPr>
            <a:normAutofit/>
          </a:bodyPr>
          <a:lstStyle/>
          <a:p>
            <a:r>
              <a:rPr lang="sv-SE" dirty="0"/>
              <a:t>Viktiga resultat – Förändringsarbete och beteenden</a:t>
            </a:r>
          </a:p>
        </p:txBody>
      </p:sp>
      <p:sp>
        <p:nvSpPr>
          <p:cNvPr id="3" name="Platshållare för text 2">
            <a:extLst>
              <a:ext uri="{FF2B5EF4-FFF2-40B4-BE49-F238E27FC236}">
                <a16:creationId xmlns:a16="http://schemas.microsoft.com/office/drawing/2014/main" id="{1F5EC9BD-01D3-4F0E-BBE2-40A7DE6F53A9}"/>
              </a:ext>
            </a:extLst>
          </p:cNvPr>
          <p:cNvSpPr>
            <a:spLocks noGrp="1"/>
          </p:cNvSpPr>
          <p:nvPr>
            <p:ph type="body" sz="quarter" idx="13"/>
          </p:nvPr>
        </p:nvSpPr>
        <p:spPr/>
        <p:txBody>
          <a:bodyPr>
            <a:normAutofit/>
          </a:bodyPr>
          <a:lstStyle/>
          <a:p>
            <a:pPr marL="342900" lvl="0" indent="-342900">
              <a:lnSpc>
                <a:spcPct val="115000"/>
              </a:lnSpc>
              <a:buFont typeface="Symbol" panose="05050102010706020507" pitchFamily="18" charset="2"/>
              <a:buChar char=""/>
            </a:pPr>
            <a:r>
              <a:rPr lang="sv-SE" sz="2000" dirty="0">
                <a:solidFill>
                  <a:srgbClr val="414751"/>
                </a:solidFill>
                <a:effectLst/>
                <a:latin typeface="+mj-lt"/>
                <a:ea typeface="Times New Roman" panose="02020603050405020304" pitchFamily="18" charset="0"/>
                <a:cs typeface="Times New Roman" panose="02020603050405020304" pitchFamily="18" charset="0"/>
              </a:rPr>
              <a:t>För att lyckas krävs </a:t>
            </a:r>
            <a:r>
              <a:rPr lang="sv-SE" sz="2000" b="1" dirty="0">
                <a:solidFill>
                  <a:srgbClr val="414751"/>
                </a:solidFill>
                <a:effectLst/>
                <a:latin typeface="+mj-lt"/>
                <a:ea typeface="Times New Roman" panose="02020603050405020304" pitchFamily="18" charset="0"/>
                <a:cs typeface="Times New Roman" panose="02020603050405020304" pitchFamily="18" charset="0"/>
              </a:rPr>
              <a:t>beteendeförändringar</a:t>
            </a:r>
            <a:r>
              <a:rPr lang="sv-SE" sz="2000" dirty="0">
                <a:solidFill>
                  <a:srgbClr val="414751"/>
                </a:solidFill>
                <a:effectLst/>
                <a:latin typeface="+mj-lt"/>
                <a:ea typeface="Times New Roman" panose="02020603050405020304" pitchFamily="18" charset="0"/>
                <a:cs typeface="Times New Roman" panose="02020603050405020304" pitchFamily="18" charset="0"/>
              </a:rPr>
              <a:t> och med det krävs också förståelse och anpassning till </a:t>
            </a:r>
            <a:r>
              <a:rPr lang="sv-SE" sz="2000" b="1" dirty="0">
                <a:solidFill>
                  <a:srgbClr val="414751"/>
                </a:solidFill>
                <a:effectLst/>
                <a:latin typeface="+mj-lt"/>
                <a:ea typeface="Times New Roman" panose="02020603050405020304" pitchFamily="18" charset="0"/>
                <a:cs typeface="Times New Roman" panose="02020603050405020304" pitchFamily="18" charset="0"/>
              </a:rPr>
              <a:t>psykologiska aspekter </a:t>
            </a:r>
            <a:r>
              <a:rPr lang="sv-SE" sz="2000" dirty="0">
                <a:solidFill>
                  <a:srgbClr val="414751"/>
                </a:solidFill>
                <a:effectLst/>
                <a:latin typeface="+mj-lt"/>
                <a:ea typeface="Times New Roman" panose="02020603050405020304" pitchFamily="18" charset="0"/>
                <a:cs typeface="Times New Roman" panose="02020603050405020304" pitchFamily="18" charset="0"/>
              </a:rPr>
              <a:t>för att få med sig så många som möjligt. </a:t>
            </a:r>
          </a:p>
          <a:p>
            <a:pPr marL="342900" indent="-342900">
              <a:lnSpc>
                <a:spcPct val="115000"/>
              </a:lnSpc>
              <a:buFont typeface="Symbol" panose="05050102010706020507" pitchFamily="18" charset="2"/>
              <a:buChar char=""/>
            </a:pPr>
            <a:r>
              <a:rPr lang="sv-SE" sz="2000" dirty="0">
                <a:solidFill>
                  <a:srgbClr val="414751"/>
                </a:solidFill>
                <a:effectLst/>
                <a:latin typeface="+mj-lt"/>
                <a:ea typeface="Times New Roman" panose="02020603050405020304" pitchFamily="18" charset="0"/>
                <a:cs typeface="Times New Roman" panose="02020603050405020304" pitchFamily="18" charset="0"/>
              </a:rPr>
              <a:t>Som en följd av detta </a:t>
            </a:r>
            <a:r>
              <a:rPr lang="sv-SE" sz="2000" b="1" dirty="0">
                <a:solidFill>
                  <a:srgbClr val="414751"/>
                </a:solidFill>
                <a:effectLst/>
                <a:latin typeface="+mj-lt"/>
                <a:ea typeface="Times New Roman" panose="02020603050405020304" pitchFamily="18" charset="0"/>
                <a:cs typeface="Times New Roman" panose="02020603050405020304" pitchFamily="18" charset="0"/>
              </a:rPr>
              <a:t>behöver förändringen ske stegvis och över lång tid</a:t>
            </a:r>
            <a:r>
              <a:rPr lang="sv-SE" sz="2000" dirty="0">
                <a:solidFill>
                  <a:srgbClr val="414751"/>
                </a:solidFill>
                <a:effectLst/>
                <a:latin typeface="+mj-lt"/>
                <a:ea typeface="Times New Roman" panose="02020603050405020304" pitchFamily="18" charset="0"/>
                <a:cs typeface="Times New Roman" panose="02020603050405020304" pitchFamily="18" charset="0"/>
              </a:rPr>
              <a:t>, beteendeförändringar kommer inte ske över en natt. </a:t>
            </a:r>
          </a:p>
          <a:p>
            <a:pPr marL="342900" indent="-342900">
              <a:lnSpc>
                <a:spcPct val="115000"/>
              </a:lnSpc>
              <a:buFont typeface="Symbol" panose="05050102010706020507" pitchFamily="18" charset="2"/>
              <a:buChar char=""/>
            </a:pPr>
            <a:r>
              <a:rPr lang="sv-SE" sz="2000" dirty="0">
                <a:solidFill>
                  <a:srgbClr val="414751"/>
                </a:solidFill>
                <a:effectLst/>
                <a:latin typeface="+mj-lt"/>
                <a:ea typeface="Times New Roman" panose="02020603050405020304" pitchFamily="18" charset="0"/>
                <a:cs typeface="Times New Roman" panose="02020603050405020304" pitchFamily="18" charset="0"/>
              </a:rPr>
              <a:t>Att visualisera resan genom att bryta ner dem till steg är viktigt för att komma igång och ta steg, även om de är små. </a:t>
            </a:r>
            <a:r>
              <a:rPr lang="sv-SE" sz="2000" b="1" dirty="0">
                <a:solidFill>
                  <a:srgbClr val="414751"/>
                </a:solidFill>
                <a:effectLst/>
                <a:latin typeface="+mj-lt"/>
                <a:ea typeface="Times New Roman" panose="02020603050405020304" pitchFamily="18" charset="0"/>
                <a:cs typeface="Times New Roman" panose="02020603050405020304" pitchFamily="18" charset="0"/>
              </a:rPr>
              <a:t>Det viktigaste är att vi får igång en rörelse åt rätt håll</a:t>
            </a:r>
            <a:r>
              <a:rPr lang="sv-SE" sz="2000" dirty="0">
                <a:solidFill>
                  <a:srgbClr val="414751"/>
                </a:solidFill>
                <a:effectLst/>
                <a:latin typeface="+mj-lt"/>
                <a:ea typeface="Times New Roman" panose="02020603050405020304" pitchFamily="18" charset="0"/>
                <a:cs typeface="Times New Roman" panose="02020603050405020304" pitchFamily="18" charset="0"/>
              </a:rPr>
              <a:t>. På så sätt kan det bli mätbart längs vägen och det vi då kan mäta är att vi rör oss åt rätt håll.</a:t>
            </a:r>
          </a:p>
        </p:txBody>
      </p:sp>
    </p:spTree>
    <p:extLst>
      <p:ext uri="{BB962C8B-B14F-4D97-AF65-F5344CB8AC3E}">
        <p14:creationId xmlns:p14="http://schemas.microsoft.com/office/powerpoint/2010/main" val="8226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0DCA4A-FDA8-4206-8CC2-1605ADAD433B}"/>
              </a:ext>
            </a:extLst>
          </p:cNvPr>
          <p:cNvSpPr>
            <a:spLocks noGrp="1"/>
          </p:cNvSpPr>
          <p:nvPr>
            <p:ph type="title"/>
          </p:nvPr>
        </p:nvSpPr>
        <p:spPr>
          <a:xfrm>
            <a:off x="758835" y="735203"/>
            <a:ext cx="10682646" cy="693572"/>
          </a:xfrm>
        </p:spPr>
        <p:txBody>
          <a:bodyPr>
            <a:normAutofit/>
          </a:bodyPr>
          <a:lstStyle/>
          <a:p>
            <a:r>
              <a:rPr lang="sv-SE" dirty="0"/>
              <a:t>Viktiga resultat – Värdekedjan och affärslogiker</a:t>
            </a:r>
          </a:p>
        </p:txBody>
      </p:sp>
      <p:sp>
        <p:nvSpPr>
          <p:cNvPr id="3" name="Platshållare för text 2">
            <a:extLst>
              <a:ext uri="{FF2B5EF4-FFF2-40B4-BE49-F238E27FC236}">
                <a16:creationId xmlns:a16="http://schemas.microsoft.com/office/drawing/2014/main" id="{1F5EC9BD-01D3-4F0E-BBE2-40A7DE6F53A9}"/>
              </a:ext>
            </a:extLst>
          </p:cNvPr>
          <p:cNvSpPr>
            <a:spLocks noGrp="1"/>
          </p:cNvSpPr>
          <p:nvPr>
            <p:ph type="body" sz="quarter" idx="13"/>
          </p:nvPr>
        </p:nvSpPr>
        <p:spPr/>
        <p:txBody>
          <a:bodyPr>
            <a:normAutofit/>
          </a:bodyPr>
          <a:lstStyle/>
          <a:p>
            <a:pPr marL="342900" indent="-342900">
              <a:lnSpc>
                <a:spcPct val="115000"/>
              </a:lnSpc>
              <a:spcAft>
                <a:spcPts val="1000"/>
              </a:spcAft>
              <a:buFont typeface="Symbol" panose="05050102010706020507" pitchFamily="18" charset="2"/>
              <a:buChar char=""/>
            </a:pPr>
            <a:r>
              <a:rPr lang="sv-SE" sz="2000" dirty="0">
                <a:solidFill>
                  <a:srgbClr val="414751"/>
                </a:solidFill>
                <a:effectLst/>
                <a:latin typeface="+mj-lt"/>
                <a:ea typeface="Times New Roman" panose="02020603050405020304" pitchFamily="18" charset="0"/>
                <a:cs typeface="Times New Roman" panose="02020603050405020304" pitchFamily="18" charset="0"/>
              </a:rPr>
              <a:t>Att det finns ett processperspektiv på sådant som </a:t>
            </a:r>
            <a:r>
              <a:rPr lang="sv-SE" sz="2000" b="1" dirty="0">
                <a:solidFill>
                  <a:srgbClr val="414751"/>
                </a:solidFill>
                <a:effectLst/>
                <a:latin typeface="+mj-lt"/>
                <a:ea typeface="Times New Roman" panose="02020603050405020304" pitchFamily="18" charset="0"/>
                <a:cs typeface="Times New Roman" panose="02020603050405020304" pitchFamily="18" charset="0"/>
              </a:rPr>
              <a:t>berör hela kedjan</a:t>
            </a:r>
            <a:r>
              <a:rPr lang="sv-SE" sz="2000" dirty="0">
                <a:solidFill>
                  <a:srgbClr val="414751"/>
                </a:solidFill>
                <a:effectLst/>
                <a:latin typeface="+mj-lt"/>
                <a:ea typeface="Times New Roman" panose="02020603050405020304" pitchFamily="18" charset="0"/>
                <a:cs typeface="Times New Roman" panose="02020603050405020304" pitchFamily="18" charset="0"/>
              </a:rPr>
              <a:t>. En bra idé kommer aldrig bli av om inte alla delar i processen fungerar, hur bra idén än är. Då kan det krävas att jobba på flera fronter för att nå slutmålet.</a:t>
            </a:r>
          </a:p>
          <a:p>
            <a:pPr marL="342900" indent="-342900">
              <a:lnSpc>
                <a:spcPct val="115000"/>
              </a:lnSpc>
              <a:spcAft>
                <a:spcPts val="1000"/>
              </a:spcAft>
              <a:buFont typeface="Symbol" panose="05050102010706020507" pitchFamily="18" charset="2"/>
              <a:buChar char=""/>
            </a:pPr>
            <a:r>
              <a:rPr lang="sv-SE" sz="2000" dirty="0">
                <a:solidFill>
                  <a:srgbClr val="414751"/>
                </a:solidFill>
                <a:latin typeface="+mj-lt"/>
                <a:cs typeface="Times New Roman" panose="02020603050405020304" pitchFamily="18" charset="0"/>
              </a:rPr>
              <a:t>Det kräver också att vissa </a:t>
            </a:r>
            <a:r>
              <a:rPr lang="sv-SE" sz="2000" b="1" dirty="0">
                <a:solidFill>
                  <a:srgbClr val="414751"/>
                </a:solidFill>
                <a:latin typeface="+mj-lt"/>
                <a:cs typeface="Times New Roman" panose="02020603050405020304" pitchFamily="18" charset="0"/>
              </a:rPr>
              <a:t>affärslogiker förändras </a:t>
            </a:r>
            <a:r>
              <a:rPr lang="sv-SE" sz="2000" dirty="0">
                <a:solidFill>
                  <a:srgbClr val="414751"/>
                </a:solidFill>
                <a:latin typeface="+mj-lt"/>
                <a:cs typeface="Times New Roman" panose="02020603050405020304" pitchFamily="18" charset="0"/>
              </a:rPr>
              <a:t>som norm. Här kan Installatörsföretagen göra stor nytta genom att verka för dessa gemensamma behov som enskilda företag har svårt att göra var och en för sig.</a:t>
            </a:r>
          </a:p>
        </p:txBody>
      </p:sp>
    </p:spTree>
    <p:extLst>
      <p:ext uri="{BB962C8B-B14F-4D97-AF65-F5344CB8AC3E}">
        <p14:creationId xmlns:p14="http://schemas.microsoft.com/office/powerpoint/2010/main" val="3386918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0DCA4A-FDA8-4206-8CC2-1605ADAD433B}"/>
              </a:ext>
            </a:extLst>
          </p:cNvPr>
          <p:cNvSpPr>
            <a:spLocks noGrp="1"/>
          </p:cNvSpPr>
          <p:nvPr>
            <p:ph type="title"/>
          </p:nvPr>
        </p:nvSpPr>
        <p:spPr>
          <a:xfrm>
            <a:off x="758835" y="735203"/>
            <a:ext cx="10682646" cy="693572"/>
          </a:xfrm>
        </p:spPr>
        <p:txBody>
          <a:bodyPr>
            <a:normAutofit/>
          </a:bodyPr>
          <a:lstStyle/>
          <a:p>
            <a:r>
              <a:rPr lang="sv-SE" dirty="0"/>
              <a:t>Viktiga resultat – Komplexitet och målkonflikter</a:t>
            </a:r>
          </a:p>
        </p:txBody>
      </p:sp>
      <p:sp>
        <p:nvSpPr>
          <p:cNvPr id="3" name="Platshållare för text 2">
            <a:extLst>
              <a:ext uri="{FF2B5EF4-FFF2-40B4-BE49-F238E27FC236}">
                <a16:creationId xmlns:a16="http://schemas.microsoft.com/office/drawing/2014/main" id="{1F5EC9BD-01D3-4F0E-BBE2-40A7DE6F53A9}"/>
              </a:ext>
            </a:extLst>
          </p:cNvPr>
          <p:cNvSpPr>
            <a:spLocks noGrp="1"/>
          </p:cNvSpPr>
          <p:nvPr>
            <p:ph type="body" sz="quarter" idx="13"/>
          </p:nvPr>
        </p:nvSpPr>
        <p:spPr/>
        <p:txBody>
          <a:bodyPr>
            <a:normAutofit/>
          </a:bodyPr>
          <a:lstStyle/>
          <a:p>
            <a:pPr marL="342900" indent="-342900">
              <a:lnSpc>
                <a:spcPct val="115000"/>
              </a:lnSpc>
              <a:spcAft>
                <a:spcPts val="1000"/>
              </a:spcAft>
              <a:buFont typeface="Symbol" panose="05050102010706020507" pitchFamily="18" charset="2"/>
              <a:buChar char=""/>
            </a:pPr>
            <a:r>
              <a:rPr lang="sv-SE" sz="2000" dirty="0">
                <a:solidFill>
                  <a:srgbClr val="414751"/>
                </a:solidFill>
                <a:effectLst/>
                <a:latin typeface="+mj-lt"/>
                <a:ea typeface="Times New Roman" panose="02020603050405020304" pitchFamily="18" charset="0"/>
                <a:cs typeface="Times New Roman" panose="02020603050405020304" pitchFamily="18" charset="0"/>
              </a:rPr>
              <a:t>Det är viktigt att komplexa hållbarhetsaspekter</a:t>
            </a:r>
            <a:r>
              <a:rPr lang="sv-SE" sz="2000" dirty="0">
                <a:solidFill>
                  <a:srgbClr val="414751"/>
                </a:solidFill>
                <a:latin typeface="+mj-lt"/>
                <a:ea typeface="Times New Roman" panose="02020603050405020304" pitchFamily="18" charset="0"/>
                <a:cs typeface="Times New Roman" panose="02020603050405020304" pitchFamily="18" charset="0"/>
              </a:rPr>
              <a:t> </a:t>
            </a:r>
            <a:r>
              <a:rPr lang="sv-SE" sz="2000" b="1" dirty="0">
                <a:solidFill>
                  <a:srgbClr val="414751"/>
                </a:solidFill>
                <a:effectLst/>
                <a:latin typeface="+mj-lt"/>
                <a:ea typeface="Times New Roman" panose="02020603050405020304" pitchFamily="18" charset="0"/>
                <a:cs typeface="Times New Roman" panose="02020603050405020304" pitchFamily="18" charset="0"/>
              </a:rPr>
              <a:t>inte förenklas </a:t>
            </a:r>
            <a:r>
              <a:rPr lang="sv-SE" sz="2000" b="1" i="1" dirty="0">
                <a:solidFill>
                  <a:srgbClr val="414751"/>
                </a:solidFill>
                <a:effectLst/>
                <a:latin typeface="+mj-lt"/>
                <a:ea typeface="Times New Roman" panose="02020603050405020304" pitchFamily="18" charset="0"/>
                <a:cs typeface="Times New Roman" panose="02020603050405020304" pitchFamily="18" charset="0"/>
              </a:rPr>
              <a:t>för</a:t>
            </a:r>
            <a:r>
              <a:rPr lang="sv-SE" sz="2000" b="1" dirty="0">
                <a:solidFill>
                  <a:srgbClr val="414751"/>
                </a:solidFill>
                <a:effectLst/>
                <a:latin typeface="+mj-lt"/>
                <a:ea typeface="Times New Roman" panose="02020603050405020304" pitchFamily="18" charset="0"/>
                <a:cs typeface="Times New Roman" panose="02020603050405020304" pitchFamily="18" charset="0"/>
              </a:rPr>
              <a:t> långt. </a:t>
            </a:r>
            <a:r>
              <a:rPr lang="sv-SE" sz="2000" dirty="0">
                <a:solidFill>
                  <a:srgbClr val="414751"/>
                </a:solidFill>
                <a:effectLst/>
                <a:latin typeface="+mj-lt"/>
                <a:ea typeface="Times New Roman" panose="02020603050405020304" pitchFamily="18" charset="0"/>
                <a:cs typeface="Times New Roman" panose="02020603050405020304" pitchFamily="18" charset="0"/>
              </a:rPr>
              <a:t>Nycklarna ligger troligtvis i en </a:t>
            </a:r>
            <a:r>
              <a:rPr lang="sv-SE" sz="2000" b="1" dirty="0">
                <a:solidFill>
                  <a:srgbClr val="414751"/>
                </a:solidFill>
                <a:effectLst/>
                <a:latin typeface="+mj-lt"/>
                <a:ea typeface="Times New Roman" panose="02020603050405020304" pitchFamily="18" charset="0"/>
                <a:cs typeface="Times New Roman" panose="02020603050405020304" pitchFamily="18" charset="0"/>
              </a:rPr>
              <a:t>mångfald</a:t>
            </a:r>
            <a:r>
              <a:rPr lang="sv-SE" sz="2000" dirty="0">
                <a:solidFill>
                  <a:srgbClr val="414751"/>
                </a:solidFill>
                <a:effectLst/>
                <a:latin typeface="+mj-lt"/>
                <a:ea typeface="Times New Roman" panose="02020603050405020304" pitchFamily="18" charset="0"/>
                <a:cs typeface="Times New Roman" panose="02020603050405020304" pitchFamily="18" charset="0"/>
              </a:rPr>
              <a:t> av olika lösningar och h</a:t>
            </a:r>
            <a:r>
              <a:rPr lang="sv-SE" sz="2000" dirty="0">
                <a:solidFill>
                  <a:srgbClr val="414751"/>
                </a:solidFill>
                <a:latin typeface="+mj-lt"/>
                <a:cs typeface="Times New Roman" panose="02020603050405020304" pitchFamily="18" charset="0"/>
              </a:rPr>
              <a:t>ållbarhetsaspekterna behöver </a:t>
            </a:r>
            <a:r>
              <a:rPr lang="sv-SE" sz="2000" b="1" dirty="0">
                <a:solidFill>
                  <a:srgbClr val="414751"/>
                </a:solidFill>
                <a:latin typeface="+mj-lt"/>
                <a:cs typeface="Times New Roman" panose="02020603050405020304" pitchFamily="18" charset="0"/>
              </a:rPr>
              <a:t>integreras i allt</a:t>
            </a:r>
            <a:r>
              <a:rPr lang="sv-SE" sz="2000" dirty="0">
                <a:solidFill>
                  <a:srgbClr val="414751"/>
                </a:solidFill>
                <a:latin typeface="+mj-lt"/>
                <a:cs typeface="Times New Roman" panose="02020603050405020304" pitchFamily="18" charset="0"/>
              </a:rPr>
              <a:t> företagen gör. </a:t>
            </a:r>
          </a:p>
          <a:p>
            <a:pPr marL="342900" indent="-342900">
              <a:lnSpc>
                <a:spcPct val="115000"/>
              </a:lnSpc>
              <a:spcAft>
                <a:spcPts val="1000"/>
              </a:spcAft>
              <a:buFont typeface="Symbol" panose="05050102010706020507" pitchFamily="18" charset="2"/>
              <a:buChar char=""/>
            </a:pPr>
            <a:r>
              <a:rPr lang="sv-SE" sz="2000" dirty="0">
                <a:solidFill>
                  <a:srgbClr val="414751"/>
                </a:solidFill>
                <a:latin typeface="+mj-lt"/>
                <a:ea typeface="Times New Roman" panose="02020603050405020304" pitchFamily="18" charset="0"/>
                <a:cs typeface="Times New Roman" panose="02020603050405020304" pitchFamily="18" charset="0"/>
              </a:rPr>
              <a:t>Det kommer alltid att finnas </a:t>
            </a:r>
            <a:r>
              <a:rPr lang="sv-SE" sz="2000" b="1" dirty="0">
                <a:solidFill>
                  <a:srgbClr val="414751"/>
                </a:solidFill>
                <a:latin typeface="+mj-lt"/>
                <a:ea typeface="Times New Roman" panose="02020603050405020304" pitchFamily="18" charset="0"/>
                <a:cs typeface="Times New Roman" panose="02020603050405020304" pitchFamily="18" charset="0"/>
              </a:rPr>
              <a:t>målkonflikter</a:t>
            </a:r>
            <a:r>
              <a:rPr lang="sv-SE" sz="2000" dirty="0">
                <a:solidFill>
                  <a:srgbClr val="414751"/>
                </a:solidFill>
                <a:latin typeface="+mj-lt"/>
                <a:ea typeface="Times New Roman" panose="02020603050405020304" pitchFamily="18" charset="0"/>
                <a:cs typeface="Times New Roman" panose="02020603050405020304" pitchFamily="18" charset="0"/>
              </a:rPr>
              <a:t> mellan olika hållbarhetsaspekter. Det är frustrerande men just nu oundvikligt. Vi behöver hitta sätt att </a:t>
            </a:r>
            <a:r>
              <a:rPr lang="sv-SE" sz="2000" b="1" dirty="0">
                <a:solidFill>
                  <a:srgbClr val="414751"/>
                </a:solidFill>
                <a:latin typeface="+mj-lt"/>
                <a:ea typeface="Times New Roman" panose="02020603050405020304" pitchFamily="18" charset="0"/>
                <a:cs typeface="Times New Roman" panose="02020603050405020304" pitchFamily="18" charset="0"/>
              </a:rPr>
              <a:t>värdera och navigera </a:t>
            </a:r>
            <a:r>
              <a:rPr lang="sv-SE" sz="2000" dirty="0">
                <a:solidFill>
                  <a:srgbClr val="414751"/>
                </a:solidFill>
                <a:latin typeface="+mj-lt"/>
                <a:ea typeface="Times New Roman" panose="02020603050405020304" pitchFamily="18" charset="0"/>
                <a:cs typeface="Times New Roman" panose="02020603050405020304" pitchFamily="18" charset="0"/>
              </a:rPr>
              <a:t>mellan målkonflikterna.</a:t>
            </a:r>
            <a:endParaRPr lang="sv-SE" sz="2000" dirty="0">
              <a:solidFill>
                <a:srgbClr val="414751"/>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06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36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A07EBC-E659-42D0-96D0-6ED6467CFDEE}"/>
              </a:ext>
            </a:extLst>
          </p:cNvPr>
          <p:cNvSpPr>
            <a:spLocks noGrp="1"/>
          </p:cNvSpPr>
          <p:nvPr>
            <p:ph type="title"/>
          </p:nvPr>
        </p:nvSpPr>
        <p:spPr/>
        <p:txBody>
          <a:bodyPr/>
          <a:lstStyle/>
          <a:p>
            <a:r>
              <a:rPr lang="sv-SE" dirty="0"/>
              <a:t>Vad kan just du använda rapporten till?</a:t>
            </a:r>
          </a:p>
        </p:txBody>
      </p:sp>
      <p:sp>
        <p:nvSpPr>
          <p:cNvPr id="3" name="Platshållare för text 2">
            <a:extLst>
              <a:ext uri="{FF2B5EF4-FFF2-40B4-BE49-F238E27FC236}">
                <a16:creationId xmlns:a16="http://schemas.microsoft.com/office/drawing/2014/main" id="{F01EA5D2-F505-4631-A7EB-9C477DC359AD}"/>
              </a:ext>
            </a:extLst>
          </p:cNvPr>
          <p:cNvSpPr>
            <a:spLocks noGrp="1"/>
          </p:cNvSpPr>
          <p:nvPr>
            <p:ph type="body" sz="quarter" idx="13"/>
          </p:nvPr>
        </p:nvSpPr>
        <p:spPr/>
        <p:txBody>
          <a:bodyPr/>
          <a:lstStyle/>
          <a:p>
            <a:r>
              <a:rPr lang="sv-SE" dirty="0"/>
              <a:t>Få en översiktlig bild av olika hållbarhetsaspekter och vad de handlar om</a:t>
            </a:r>
          </a:p>
          <a:p>
            <a:r>
              <a:rPr lang="sv-SE" dirty="0"/>
              <a:t>Få exempel på hur företag i branschen kan orientera sig i förhållande till FN:s globala utvecklingsmål</a:t>
            </a:r>
          </a:p>
          <a:p>
            <a:r>
              <a:rPr lang="sv-SE" dirty="0"/>
              <a:t>Använda den som inspiration för att konkretisera det egna hållbarhetsarbete</a:t>
            </a:r>
          </a:p>
          <a:p>
            <a:endParaRPr lang="sv-SE" dirty="0"/>
          </a:p>
        </p:txBody>
      </p:sp>
      <p:pic>
        <p:nvPicPr>
          <p:cNvPr id="6" name="Platshållare för bild 4" descr="En bild som visar person, person&#10;&#10;Automatiskt genererad beskrivning">
            <a:extLst>
              <a:ext uri="{FF2B5EF4-FFF2-40B4-BE49-F238E27FC236}">
                <a16:creationId xmlns:a16="http://schemas.microsoft.com/office/drawing/2014/main" id="{67C81EDF-7C59-40A2-8897-7DEDC4BBCC89}"/>
              </a:ext>
            </a:extLst>
          </p:cNvPr>
          <p:cNvPicPr>
            <a:picLocks noChangeAspect="1"/>
          </p:cNvPicPr>
          <p:nvPr/>
        </p:nvPicPr>
        <p:blipFill rotWithShape="1">
          <a:blip r:embed="rId2">
            <a:extLst>
              <a:ext uri="{28A0092B-C50C-407E-A947-70E740481C1C}">
                <a14:useLocalDpi xmlns:a14="http://schemas.microsoft.com/office/drawing/2010/main" val="0"/>
              </a:ext>
            </a:extLst>
          </a:blip>
          <a:srcRect t="31688" b="39258"/>
          <a:stretch/>
        </p:blipFill>
        <p:spPr>
          <a:xfrm>
            <a:off x="0" y="3683726"/>
            <a:ext cx="12192000" cy="2361474"/>
          </a:xfrm>
          <a:prstGeom prst="rect">
            <a:avLst/>
          </a:prstGeom>
        </p:spPr>
      </p:pic>
    </p:spTree>
    <p:extLst>
      <p:ext uri="{BB962C8B-B14F-4D97-AF65-F5344CB8AC3E}">
        <p14:creationId xmlns:p14="http://schemas.microsoft.com/office/powerpoint/2010/main" val="13577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09AAA3B8-D9EE-4A0D-B91B-18C2290EC97E}"/>
              </a:ext>
            </a:extLst>
          </p:cNvPr>
          <p:cNvSpPr>
            <a:spLocks noGrp="1"/>
          </p:cNvSpPr>
          <p:nvPr>
            <p:ph sz="half" idx="1"/>
          </p:nvPr>
        </p:nvSpPr>
        <p:spPr/>
        <p:txBody>
          <a:bodyPr>
            <a:normAutofit/>
          </a:bodyPr>
          <a:lstStyle/>
          <a:p>
            <a:pPr marL="0" indent="0">
              <a:lnSpc>
                <a:spcPct val="115000"/>
              </a:lnSpc>
              <a:spcAft>
                <a:spcPts val="1000"/>
              </a:spcAft>
              <a:buNone/>
            </a:pPr>
            <a:r>
              <a:rPr lang="sv-SE" sz="1800" dirty="0">
                <a:effectLst/>
                <a:latin typeface="+mj-lt"/>
                <a:ea typeface="Times New Roman" panose="02020603050405020304" pitchFamily="18" charset="0"/>
                <a:cs typeface="Times New Roman" panose="02020603050405020304" pitchFamily="18" charset="0"/>
              </a:rPr>
              <a:t>Utöver referensgruppen har följande grupperingar medverkat vid minst ett tillfälle:</a:t>
            </a:r>
          </a:p>
          <a:p>
            <a:pPr>
              <a:lnSpc>
                <a:spcPct val="115000"/>
              </a:lnSpc>
              <a:spcAft>
                <a:spcPts val="1000"/>
              </a:spcAft>
              <a:buFontTx/>
              <a:buChar char="-"/>
            </a:pPr>
            <a:r>
              <a:rPr lang="sv-SE" sz="1800" dirty="0">
                <a:effectLst/>
                <a:latin typeface="+mj-lt"/>
                <a:ea typeface="Times New Roman" panose="02020603050405020304" pitchFamily="18" charset="0"/>
                <a:cs typeface="Times New Roman" panose="02020603050405020304" pitchFamily="18" charset="0"/>
              </a:rPr>
              <a:t>Installatörsföretagens SME-beredning</a:t>
            </a:r>
          </a:p>
          <a:p>
            <a:pPr>
              <a:lnSpc>
                <a:spcPct val="115000"/>
              </a:lnSpc>
              <a:spcAft>
                <a:spcPts val="1000"/>
              </a:spcAft>
              <a:buFontTx/>
              <a:buChar char="-"/>
            </a:pPr>
            <a:r>
              <a:rPr lang="sv-SE" sz="1800" dirty="0">
                <a:latin typeface="+mj-lt"/>
                <a:ea typeface="Times New Roman" panose="02020603050405020304" pitchFamily="18" charset="0"/>
                <a:cs typeface="Times New Roman" panose="02020603050405020304" pitchFamily="18" charset="0"/>
              </a:rPr>
              <a:t>R</a:t>
            </a:r>
            <a:r>
              <a:rPr lang="sv-SE" sz="1800" dirty="0">
                <a:effectLst/>
                <a:latin typeface="+mj-lt"/>
                <a:ea typeface="Times New Roman" panose="02020603050405020304" pitchFamily="18" charset="0"/>
                <a:cs typeface="Times New Roman" panose="02020603050405020304" pitchFamily="18" charset="0"/>
              </a:rPr>
              <a:t>egionföreningarnas ordförande vid ordförandekonferens </a:t>
            </a:r>
          </a:p>
          <a:p>
            <a:pPr>
              <a:lnSpc>
                <a:spcPct val="115000"/>
              </a:lnSpc>
              <a:spcAft>
                <a:spcPts val="1000"/>
              </a:spcAft>
              <a:buFontTx/>
              <a:buChar char="-"/>
            </a:pPr>
            <a:r>
              <a:rPr lang="sv-SE" sz="1800" dirty="0">
                <a:latin typeface="+mj-lt"/>
                <a:ea typeface="Times New Roman" panose="02020603050405020304" pitchFamily="18" charset="0"/>
                <a:cs typeface="Times New Roman" panose="02020603050405020304" pitchFamily="18" charset="0"/>
              </a:rPr>
              <a:t>M</a:t>
            </a:r>
            <a:r>
              <a:rPr lang="sv-SE" sz="1800" dirty="0">
                <a:effectLst/>
                <a:latin typeface="+mj-lt"/>
                <a:ea typeface="Times New Roman" panose="02020603050405020304" pitchFamily="18" charset="0"/>
                <a:cs typeface="Times New Roman" panose="02020603050405020304" pitchFamily="18" charset="0"/>
              </a:rPr>
              <a:t>edarbetare inom Installatörsföretagens alla delar</a:t>
            </a:r>
          </a:p>
          <a:p>
            <a:pPr marL="0" indent="0">
              <a:lnSpc>
                <a:spcPct val="115000"/>
              </a:lnSpc>
              <a:spcAft>
                <a:spcPts val="1000"/>
              </a:spcAft>
              <a:buNone/>
            </a:pPr>
            <a:endParaRPr lang="sv-SE" sz="1800" dirty="0">
              <a:effectLst/>
              <a:latin typeface="+mj-lt"/>
              <a:ea typeface="Times New Roman" panose="02020603050405020304" pitchFamily="18" charset="0"/>
              <a:cs typeface="Times New Roman" panose="02020603050405020304" pitchFamily="18" charset="0"/>
            </a:endParaRPr>
          </a:p>
        </p:txBody>
      </p:sp>
      <p:sp>
        <p:nvSpPr>
          <p:cNvPr id="6" name="Rubrik 5">
            <a:extLst>
              <a:ext uri="{FF2B5EF4-FFF2-40B4-BE49-F238E27FC236}">
                <a16:creationId xmlns:a16="http://schemas.microsoft.com/office/drawing/2014/main" id="{7C141606-550E-42E0-80CB-E4613C4F1EC3}"/>
              </a:ext>
            </a:extLst>
          </p:cNvPr>
          <p:cNvSpPr>
            <a:spLocks noGrp="1"/>
          </p:cNvSpPr>
          <p:nvPr>
            <p:ph type="title"/>
          </p:nvPr>
        </p:nvSpPr>
        <p:spPr/>
        <p:txBody>
          <a:bodyPr/>
          <a:lstStyle/>
          <a:p>
            <a:r>
              <a:rPr lang="sv-SE" dirty="0"/>
              <a:t>Medverkande</a:t>
            </a:r>
          </a:p>
        </p:txBody>
      </p:sp>
      <p:sp>
        <p:nvSpPr>
          <p:cNvPr id="8" name="Platshållare för innehåll 7">
            <a:extLst>
              <a:ext uri="{FF2B5EF4-FFF2-40B4-BE49-F238E27FC236}">
                <a16:creationId xmlns:a16="http://schemas.microsoft.com/office/drawing/2014/main" id="{FCAB45CC-7003-4F3D-A44B-15FA1EEC73DC}"/>
              </a:ext>
            </a:extLst>
          </p:cNvPr>
          <p:cNvSpPr>
            <a:spLocks noGrp="1"/>
          </p:cNvSpPr>
          <p:nvPr>
            <p:ph sz="half" idx="13"/>
          </p:nvPr>
        </p:nvSpPr>
        <p:spPr>
          <a:xfrm>
            <a:off x="6837678" y="457200"/>
            <a:ext cx="5232401" cy="6035040"/>
          </a:xfrm>
        </p:spPr>
        <p:txBody>
          <a:bodyPr>
            <a:normAutofit fontScale="70000" lnSpcReduction="20000"/>
          </a:bodyPr>
          <a:lstStyle/>
          <a:p>
            <a:pPr marL="0" indent="0">
              <a:lnSpc>
                <a:spcPct val="115000"/>
              </a:lnSpc>
              <a:spcAft>
                <a:spcPts val="1000"/>
              </a:spcAft>
              <a:buNone/>
              <a:tabLst>
                <a:tab pos="2155825" algn="l"/>
              </a:tabLst>
            </a:pPr>
            <a:r>
              <a:rPr lang="sv-SE" sz="2400" b="1" dirty="0">
                <a:solidFill>
                  <a:srgbClr val="414751"/>
                </a:solidFill>
                <a:effectLst/>
                <a:latin typeface="+mj-lt"/>
                <a:ea typeface="Times New Roman" panose="02020603050405020304" pitchFamily="18" charset="0"/>
                <a:cs typeface="Times New Roman" panose="02020603050405020304" pitchFamily="18" charset="0"/>
              </a:rPr>
              <a:t>Projektgrupp</a:t>
            </a:r>
          </a:p>
          <a:p>
            <a:pPr marL="0" indent="0">
              <a:lnSpc>
                <a:spcPct val="115000"/>
              </a:lnSpc>
              <a:spcAft>
                <a:spcPts val="1000"/>
              </a:spcAft>
              <a:buNone/>
              <a:tabLst>
                <a:tab pos="2155825" algn="l"/>
              </a:tabLst>
            </a:pPr>
            <a:r>
              <a:rPr lang="sv-SE" sz="2400" dirty="0">
                <a:solidFill>
                  <a:srgbClr val="414751"/>
                </a:solidFill>
                <a:effectLst/>
                <a:latin typeface="+mj-lt"/>
                <a:ea typeface="Times New Roman" panose="02020603050405020304" pitchFamily="18" charset="0"/>
                <a:cs typeface="Times New Roman" panose="02020603050405020304" pitchFamily="18" charset="0"/>
              </a:rPr>
              <a:t>Térèse Kuldkepp, 	IN/Incoord</a:t>
            </a:r>
            <a:r>
              <a:rPr lang="sv-SE" sz="2400" dirty="0">
                <a:solidFill>
                  <a:srgbClr val="414751"/>
                </a:solidFill>
                <a:latin typeface="+mj-lt"/>
                <a:ea typeface="Times New Roman" panose="02020603050405020304" pitchFamily="18" charset="0"/>
                <a:cs typeface="Times New Roman" panose="02020603050405020304" pitchFamily="18" charset="0"/>
              </a:rPr>
              <a:t> (rapportförfattare)</a:t>
            </a:r>
            <a:br>
              <a:rPr lang="sv-SE" dirty="0">
                <a:solidFill>
                  <a:srgbClr val="414751"/>
                </a:solidFill>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Helen Magnusson	Installatörsföretagen</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latin typeface="+mj-lt"/>
                <a:ea typeface="Times New Roman" panose="02020603050405020304" pitchFamily="18" charset="0"/>
                <a:cs typeface="Times New Roman" panose="02020603050405020304" pitchFamily="18" charset="0"/>
              </a:rPr>
              <a:t>Charlotte Printz	Installatörsföretagen</a:t>
            </a:r>
          </a:p>
          <a:p>
            <a:pPr marL="0" indent="0">
              <a:lnSpc>
                <a:spcPct val="115000"/>
              </a:lnSpc>
              <a:spcAft>
                <a:spcPts val="1000"/>
              </a:spcAft>
              <a:buNone/>
              <a:tabLst>
                <a:tab pos="2155825" algn="l"/>
              </a:tabLst>
            </a:pPr>
            <a:br>
              <a:rPr lang="sv-SE" sz="2400" b="1" dirty="0">
                <a:solidFill>
                  <a:srgbClr val="414751"/>
                </a:solidFill>
                <a:latin typeface="+mj-lt"/>
                <a:ea typeface="Times New Roman" panose="02020603050405020304" pitchFamily="18" charset="0"/>
                <a:cs typeface="Times New Roman" panose="02020603050405020304" pitchFamily="18" charset="0"/>
              </a:rPr>
            </a:br>
            <a:r>
              <a:rPr lang="sv-SE" sz="2400" b="1" dirty="0">
                <a:solidFill>
                  <a:srgbClr val="414751"/>
                </a:solidFill>
                <a:effectLst/>
                <a:latin typeface="+mj-lt"/>
                <a:ea typeface="Times New Roman" panose="02020603050405020304" pitchFamily="18" charset="0"/>
                <a:cs typeface="Times New Roman" panose="02020603050405020304" pitchFamily="18" charset="0"/>
              </a:rPr>
              <a:t>Referensgrupp</a:t>
            </a:r>
            <a:endParaRPr lang="sv-SE" sz="2400" b="1" dirty="0">
              <a:solidFill>
                <a:srgbClr val="414751"/>
              </a:solidFill>
              <a:latin typeface="+mj-lt"/>
              <a:ea typeface="Times New Roman" panose="02020603050405020304" pitchFamily="18" charset="0"/>
              <a:cs typeface="Times New Roman" panose="02020603050405020304" pitchFamily="18" charset="0"/>
            </a:endParaRPr>
          </a:p>
          <a:p>
            <a:pPr marL="0" indent="0">
              <a:lnSpc>
                <a:spcPct val="115000"/>
              </a:lnSpc>
              <a:spcAft>
                <a:spcPts val="1000"/>
              </a:spcAft>
              <a:buNone/>
              <a:tabLst>
                <a:tab pos="2155825" algn="l"/>
              </a:tabLst>
            </a:pPr>
            <a:r>
              <a:rPr lang="sv-SE" sz="2400" dirty="0">
                <a:solidFill>
                  <a:srgbClr val="414751"/>
                </a:solidFill>
                <a:effectLst/>
                <a:latin typeface="+mj-lt"/>
                <a:ea typeface="Times New Roman" panose="02020603050405020304" pitchFamily="18" charset="0"/>
                <a:cs typeface="Times New Roman" panose="02020603050405020304" pitchFamily="18" charset="0"/>
              </a:rPr>
              <a:t>Anders Gustin 	Installatörsföretagen</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Andreas Lavrell 	Nytorps Rör</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Ebba Sandström 	Sandströms Elfirma</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Göran Krawe	GK</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Henrik Norsell 	Elektrotjänst i Katrineholm</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Jenny Ferm 	</a:t>
            </a:r>
            <a:r>
              <a:rPr lang="sv-SE" sz="2400" dirty="0" err="1">
                <a:solidFill>
                  <a:srgbClr val="414751"/>
                </a:solidFill>
                <a:effectLst/>
                <a:latin typeface="+mj-lt"/>
                <a:ea typeface="Times New Roman" panose="02020603050405020304" pitchFamily="18" charset="0"/>
                <a:cs typeface="Times New Roman" panose="02020603050405020304" pitchFamily="18" charset="0"/>
              </a:rPr>
              <a:t>Categoridata</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Jonas Axelsson 	</a:t>
            </a:r>
            <a:r>
              <a:rPr lang="sv-SE" sz="2400" dirty="0" err="1">
                <a:solidFill>
                  <a:srgbClr val="414751"/>
                </a:solidFill>
                <a:effectLst/>
                <a:latin typeface="+mj-lt"/>
                <a:ea typeface="Times New Roman" panose="02020603050405020304" pitchFamily="18" charset="0"/>
                <a:cs typeface="Times New Roman" panose="02020603050405020304" pitchFamily="18" charset="0"/>
              </a:rPr>
              <a:t>Elcenter</a:t>
            </a:r>
            <a:r>
              <a:rPr lang="sv-SE" sz="2400" dirty="0">
                <a:solidFill>
                  <a:srgbClr val="414751"/>
                </a:solidFill>
                <a:effectLst/>
                <a:latin typeface="+mj-lt"/>
                <a:ea typeface="Times New Roman" panose="02020603050405020304" pitchFamily="18" charset="0"/>
                <a:cs typeface="Times New Roman" panose="02020603050405020304" pitchFamily="18" charset="0"/>
              </a:rPr>
              <a:t> i Borås</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Liselott Gustafsson 	Gustafssons Rör</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en-US" sz="2400" dirty="0">
                <a:solidFill>
                  <a:srgbClr val="414751"/>
                </a:solidFill>
                <a:effectLst/>
                <a:latin typeface="+mj-lt"/>
                <a:ea typeface="Times New Roman" panose="02020603050405020304" pitchFamily="18" charset="0"/>
                <a:cs typeface="Times New Roman" panose="02020603050405020304" pitchFamily="18" charset="0"/>
              </a:rPr>
              <a:t>Martin Gustafsson 	</a:t>
            </a:r>
            <a:r>
              <a:rPr lang="en-US" sz="2400" dirty="0" err="1">
                <a:solidFill>
                  <a:srgbClr val="414751"/>
                </a:solidFill>
                <a:effectLst/>
                <a:latin typeface="+mj-lt"/>
                <a:ea typeface="Times New Roman" panose="02020603050405020304" pitchFamily="18" charset="0"/>
                <a:cs typeface="Times New Roman" panose="02020603050405020304" pitchFamily="18" charset="0"/>
              </a:rPr>
              <a:t>Midroc</a:t>
            </a:r>
            <a:r>
              <a:rPr lang="en-US" sz="2400" dirty="0">
                <a:solidFill>
                  <a:srgbClr val="414751"/>
                </a:solidFill>
                <a:effectLst/>
                <a:latin typeface="+mj-lt"/>
                <a:ea typeface="Times New Roman" panose="02020603050405020304" pitchFamily="18" charset="0"/>
                <a:cs typeface="Times New Roman" panose="02020603050405020304" pitchFamily="18" charset="0"/>
              </a:rPr>
              <a:t> Electro</a:t>
            </a:r>
            <a:br>
              <a:rPr lang="en-US" sz="2400" dirty="0">
                <a:solidFill>
                  <a:srgbClr val="414751"/>
                </a:solidFill>
                <a:effectLst/>
                <a:latin typeface="+mj-lt"/>
                <a:ea typeface="Times New Roman" panose="02020603050405020304" pitchFamily="18" charset="0"/>
                <a:cs typeface="Times New Roman" panose="02020603050405020304" pitchFamily="18" charset="0"/>
              </a:rPr>
            </a:br>
            <a:r>
              <a:rPr lang="en-US" sz="2400" dirty="0">
                <a:solidFill>
                  <a:srgbClr val="414751"/>
                </a:solidFill>
                <a:effectLst/>
                <a:latin typeface="+mj-lt"/>
                <a:ea typeface="Times New Roman" panose="02020603050405020304" pitchFamily="18" charset="0"/>
                <a:cs typeface="Times New Roman" panose="02020603050405020304" pitchFamily="18" charset="0"/>
              </a:rPr>
              <a:t>Oscar Hanson	Oscar Hanson VVS</a:t>
            </a:r>
            <a:br>
              <a:rPr lang="en-US"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Robert Thureson 	Teknikservice</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Sara Davidsson 	</a:t>
            </a:r>
            <a:r>
              <a:rPr lang="sv-SE" sz="2400" dirty="0" err="1">
                <a:solidFill>
                  <a:srgbClr val="414751"/>
                </a:solidFill>
                <a:effectLst/>
                <a:latin typeface="+mj-lt"/>
                <a:ea typeface="Times New Roman" panose="02020603050405020304" pitchFamily="18" charset="0"/>
                <a:cs typeface="Times New Roman" panose="02020603050405020304" pitchFamily="18" charset="0"/>
              </a:rPr>
              <a:t>Midroc</a:t>
            </a:r>
            <a:r>
              <a:rPr lang="sv-SE" sz="2400" dirty="0">
                <a:solidFill>
                  <a:srgbClr val="414751"/>
                </a:solidFill>
                <a:effectLst/>
                <a:latin typeface="+mj-lt"/>
                <a:ea typeface="Times New Roman" panose="02020603050405020304" pitchFamily="18" charset="0"/>
                <a:cs typeface="Times New Roman" panose="02020603050405020304" pitchFamily="18" charset="0"/>
              </a:rPr>
              <a:t> </a:t>
            </a:r>
            <a:r>
              <a:rPr lang="sv-SE" sz="2400" dirty="0" err="1">
                <a:solidFill>
                  <a:srgbClr val="414751"/>
                </a:solidFill>
                <a:effectLst/>
                <a:latin typeface="+mj-lt"/>
                <a:ea typeface="Times New Roman" panose="02020603050405020304" pitchFamily="18" charset="0"/>
                <a:cs typeface="Times New Roman" panose="02020603050405020304" pitchFamily="18" charset="0"/>
              </a:rPr>
              <a:t>Europe</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Theresa Östman 	GF100 Rör</a:t>
            </a:r>
            <a:br>
              <a:rPr lang="sv-SE" sz="2400" dirty="0">
                <a:solidFill>
                  <a:srgbClr val="414751"/>
                </a:solidFill>
                <a:effectLst/>
                <a:latin typeface="+mj-lt"/>
                <a:ea typeface="Times New Roman" panose="02020603050405020304" pitchFamily="18" charset="0"/>
                <a:cs typeface="Times New Roman" panose="02020603050405020304" pitchFamily="18" charset="0"/>
              </a:rPr>
            </a:br>
            <a:r>
              <a:rPr lang="sv-SE" sz="2400" dirty="0">
                <a:solidFill>
                  <a:srgbClr val="414751"/>
                </a:solidFill>
                <a:effectLst/>
                <a:latin typeface="+mj-lt"/>
                <a:ea typeface="Times New Roman" panose="02020603050405020304" pitchFamily="18" charset="0"/>
                <a:cs typeface="Times New Roman" panose="02020603050405020304" pitchFamily="18" charset="0"/>
              </a:rPr>
              <a:t>Åsvor Brynnel 	</a:t>
            </a:r>
            <a:r>
              <a:rPr lang="sv-SE" sz="2400" dirty="0" err="1">
                <a:solidFill>
                  <a:srgbClr val="414751"/>
                </a:solidFill>
                <a:effectLst/>
                <a:latin typeface="+mj-lt"/>
                <a:ea typeface="Times New Roman" panose="02020603050405020304" pitchFamily="18" charset="0"/>
                <a:cs typeface="Times New Roman" panose="02020603050405020304" pitchFamily="18" charset="0"/>
              </a:rPr>
              <a:t>Assemblin</a:t>
            </a:r>
            <a:r>
              <a:rPr lang="sv-SE" sz="2400" dirty="0">
                <a:solidFill>
                  <a:srgbClr val="414751"/>
                </a:solidFill>
                <a:effectLst/>
                <a:latin typeface="+mj-l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1232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8094C5F-1FD5-4EE3-9422-8C3AC856919A}"/>
              </a:ext>
            </a:extLst>
          </p:cNvPr>
          <p:cNvSpPr>
            <a:spLocks noGrp="1"/>
          </p:cNvSpPr>
          <p:nvPr>
            <p:ph type="title"/>
          </p:nvPr>
        </p:nvSpPr>
        <p:spPr/>
        <p:txBody>
          <a:bodyPr/>
          <a:lstStyle/>
          <a:p>
            <a:r>
              <a:rPr lang="sv-SE" dirty="0"/>
              <a:t>Rapportens upplägg</a:t>
            </a:r>
          </a:p>
        </p:txBody>
      </p:sp>
      <p:pic>
        <p:nvPicPr>
          <p:cNvPr id="6" name="Bildobjekt 5">
            <a:extLst>
              <a:ext uri="{FF2B5EF4-FFF2-40B4-BE49-F238E27FC236}">
                <a16:creationId xmlns:a16="http://schemas.microsoft.com/office/drawing/2014/main" id="{100A481B-EAEE-4662-ABEB-26DF8A20C3F9}"/>
              </a:ext>
            </a:extLst>
          </p:cNvPr>
          <p:cNvPicPr>
            <a:picLocks noChangeAspect="1"/>
          </p:cNvPicPr>
          <p:nvPr/>
        </p:nvPicPr>
        <p:blipFill>
          <a:blip r:embed="rId3"/>
          <a:stretch>
            <a:fillRect/>
          </a:stretch>
        </p:blipFill>
        <p:spPr>
          <a:xfrm>
            <a:off x="6426926" y="177547"/>
            <a:ext cx="5582194" cy="614114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latshållare för innehåll 4">
            <a:extLst>
              <a:ext uri="{FF2B5EF4-FFF2-40B4-BE49-F238E27FC236}">
                <a16:creationId xmlns:a16="http://schemas.microsoft.com/office/drawing/2014/main" id="{9A2F3C1A-BE64-425C-885D-491B551B8B7F}"/>
              </a:ext>
            </a:extLst>
          </p:cNvPr>
          <p:cNvSpPr>
            <a:spLocks noGrp="1"/>
          </p:cNvSpPr>
          <p:nvPr>
            <p:ph sz="half" idx="1"/>
          </p:nvPr>
        </p:nvSpPr>
        <p:spPr/>
        <p:txBody>
          <a:bodyPr/>
          <a:lstStyle/>
          <a:p>
            <a:pPr marL="0" indent="0">
              <a:buNone/>
            </a:pPr>
            <a:endParaRPr lang="sv-SE" dirty="0"/>
          </a:p>
          <a:p>
            <a:pPr marL="0" indent="0">
              <a:buNone/>
            </a:pPr>
            <a:endParaRPr lang="sv-SE" dirty="0"/>
          </a:p>
          <a:p>
            <a:pPr marL="0" indent="0">
              <a:buNone/>
            </a:pPr>
            <a:endParaRPr lang="sv-SE" dirty="0"/>
          </a:p>
          <a:p>
            <a:pPr marL="0" indent="0">
              <a:buNone/>
            </a:pPr>
            <a:r>
              <a:rPr lang="sv-SE" dirty="0"/>
              <a:t>Tre huvuddelar</a:t>
            </a:r>
          </a:p>
        </p:txBody>
      </p:sp>
      <p:cxnSp>
        <p:nvCxnSpPr>
          <p:cNvPr id="8" name="Rak pilkoppling 7">
            <a:extLst>
              <a:ext uri="{FF2B5EF4-FFF2-40B4-BE49-F238E27FC236}">
                <a16:creationId xmlns:a16="http://schemas.microsoft.com/office/drawing/2014/main" id="{176FB547-09CB-4B36-AE8C-3CE5BB117976}"/>
              </a:ext>
            </a:extLst>
          </p:cNvPr>
          <p:cNvCxnSpPr>
            <a:cxnSpLocks/>
          </p:cNvCxnSpPr>
          <p:nvPr/>
        </p:nvCxnSpPr>
        <p:spPr>
          <a:xfrm flipV="1">
            <a:off x="3136232" y="1299411"/>
            <a:ext cx="3072063" cy="17325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7D08375C-EE90-4D4B-808E-0DAB9F12D019}"/>
              </a:ext>
            </a:extLst>
          </p:cNvPr>
          <p:cNvCxnSpPr>
            <a:cxnSpLocks/>
          </p:cNvCxnSpPr>
          <p:nvPr/>
        </p:nvCxnSpPr>
        <p:spPr>
          <a:xfrm flipV="1">
            <a:off x="3136232" y="2283806"/>
            <a:ext cx="3066132" cy="8925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ECBEDFEB-C043-44A7-BA43-B9C3CC154000}"/>
              </a:ext>
            </a:extLst>
          </p:cNvPr>
          <p:cNvCxnSpPr>
            <a:cxnSpLocks/>
          </p:cNvCxnSpPr>
          <p:nvPr/>
        </p:nvCxnSpPr>
        <p:spPr>
          <a:xfrm>
            <a:off x="3136232" y="3328737"/>
            <a:ext cx="3066132" cy="7980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5012D4A4-7973-4711-AD78-ACEFA8773FEF}"/>
              </a:ext>
            </a:extLst>
          </p:cNvPr>
          <p:cNvSpPr/>
          <p:nvPr/>
        </p:nvSpPr>
        <p:spPr>
          <a:xfrm>
            <a:off x="6292516" y="1106907"/>
            <a:ext cx="5716604" cy="228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3C2C92A8-5BA6-4E6A-BB45-879673FEEBA2}"/>
              </a:ext>
            </a:extLst>
          </p:cNvPr>
          <p:cNvSpPr/>
          <p:nvPr/>
        </p:nvSpPr>
        <p:spPr>
          <a:xfrm>
            <a:off x="6304548" y="2075447"/>
            <a:ext cx="5716604" cy="228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BD3C42F0-6FB3-47AB-9811-4357AFA5F7DE}"/>
              </a:ext>
            </a:extLst>
          </p:cNvPr>
          <p:cNvSpPr/>
          <p:nvPr/>
        </p:nvSpPr>
        <p:spPr>
          <a:xfrm>
            <a:off x="6292516" y="4036596"/>
            <a:ext cx="5716604" cy="228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1102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8094C5F-1FD5-4EE3-9422-8C3AC856919A}"/>
              </a:ext>
            </a:extLst>
          </p:cNvPr>
          <p:cNvSpPr>
            <a:spLocks noGrp="1"/>
          </p:cNvSpPr>
          <p:nvPr>
            <p:ph type="title"/>
          </p:nvPr>
        </p:nvSpPr>
        <p:spPr/>
        <p:txBody>
          <a:bodyPr/>
          <a:lstStyle/>
          <a:p>
            <a:r>
              <a:rPr lang="sv-SE" dirty="0"/>
              <a:t>Rapportens upplägg</a:t>
            </a:r>
          </a:p>
        </p:txBody>
      </p:sp>
      <p:pic>
        <p:nvPicPr>
          <p:cNvPr id="6" name="Bildobjekt 5">
            <a:extLst>
              <a:ext uri="{FF2B5EF4-FFF2-40B4-BE49-F238E27FC236}">
                <a16:creationId xmlns:a16="http://schemas.microsoft.com/office/drawing/2014/main" id="{100A481B-EAEE-4662-ABEB-26DF8A20C3F9}"/>
              </a:ext>
            </a:extLst>
          </p:cNvPr>
          <p:cNvPicPr>
            <a:picLocks noChangeAspect="1"/>
          </p:cNvPicPr>
          <p:nvPr/>
        </p:nvPicPr>
        <p:blipFill>
          <a:blip r:embed="rId3"/>
          <a:stretch>
            <a:fillRect/>
          </a:stretch>
        </p:blipFill>
        <p:spPr>
          <a:xfrm>
            <a:off x="6426926" y="177547"/>
            <a:ext cx="5582194" cy="614114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latshållare för innehåll 4">
            <a:extLst>
              <a:ext uri="{FF2B5EF4-FFF2-40B4-BE49-F238E27FC236}">
                <a16:creationId xmlns:a16="http://schemas.microsoft.com/office/drawing/2014/main" id="{9A2F3C1A-BE64-425C-885D-491B551B8B7F}"/>
              </a:ext>
            </a:extLst>
          </p:cNvPr>
          <p:cNvSpPr>
            <a:spLocks noGrp="1"/>
          </p:cNvSpPr>
          <p:nvPr>
            <p:ph sz="half" idx="1"/>
          </p:nvPr>
        </p:nvSpPr>
        <p:spPr/>
        <p:txBody>
          <a:bodyPr/>
          <a:lstStyle/>
          <a:p>
            <a:pPr marL="0" indent="0">
              <a:buNone/>
            </a:pPr>
            <a:endParaRPr lang="sv-SE" dirty="0"/>
          </a:p>
          <a:p>
            <a:pPr marL="0" indent="0">
              <a:buNone/>
            </a:pPr>
            <a:endParaRPr lang="sv-SE" dirty="0"/>
          </a:p>
          <a:p>
            <a:pPr marL="0" indent="0">
              <a:buNone/>
            </a:pPr>
            <a:endParaRPr lang="sv-SE" dirty="0"/>
          </a:p>
          <a:p>
            <a:pPr marL="0" indent="0">
              <a:buNone/>
            </a:pPr>
            <a:r>
              <a:rPr lang="sv-SE" dirty="0"/>
              <a:t>Tre huvuddelar</a:t>
            </a:r>
          </a:p>
        </p:txBody>
      </p:sp>
      <p:cxnSp>
        <p:nvCxnSpPr>
          <p:cNvPr id="8" name="Rak pilkoppling 7">
            <a:extLst>
              <a:ext uri="{FF2B5EF4-FFF2-40B4-BE49-F238E27FC236}">
                <a16:creationId xmlns:a16="http://schemas.microsoft.com/office/drawing/2014/main" id="{176FB547-09CB-4B36-AE8C-3CE5BB117976}"/>
              </a:ext>
            </a:extLst>
          </p:cNvPr>
          <p:cNvCxnSpPr>
            <a:cxnSpLocks/>
          </p:cNvCxnSpPr>
          <p:nvPr/>
        </p:nvCxnSpPr>
        <p:spPr>
          <a:xfrm flipV="1">
            <a:off x="3136232" y="1299411"/>
            <a:ext cx="3072063" cy="17325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5012D4A4-7973-4711-AD78-ACEFA8773FEF}"/>
              </a:ext>
            </a:extLst>
          </p:cNvPr>
          <p:cNvSpPr/>
          <p:nvPr/>
        </p:nvSpPr>
        <p:spPr>
          <a:xfrm>
            <a:off x="6292516" y="1106907"/>
            <a:ext cx="5716604" cy="228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298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F6F3F5E-29F1-45B8-A313-B2C960920346}"/>
              </a:ext>
            </a:extLst>
          </p:cNvPr>
          <p:cNvPicPr/>
          <p:nvPr/>
        </p:nvPicPr>
        <p:blipFill>
          <a:blip r:embed="rId3"/>
          <a:stretch>
            <a:fillRect/>
          </a:stretch>
        </p:blipFill>
        <p:spPr>
          <a:xfrm>
            <a:off x="6766403" y="1687389"/>
            <a:ext cx="4748843" cy="44164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latshållare för text 2">
            <a:extLst>
              <a:ext uri="{FF2B5EF4-FFF2-40B4-BE49-F238E27FC236}">
                <a16:creationId xmlns:a16="http://schemas.microsoft.com/office/drawing/2014/main" id="{AD033618-3CEE-4198-B559-AF9A887C5D7E}"/>
              </a:ext>
            </a:extLst>
          </p:cNvPr>
          <p:cNvSpPr>
            <a:spLocks noGrp="1"/>
          </p:cNvSpPr>
          <p:nvPr>
            <p:ph sz="half" idx="1"/>
          </p:nvPr>
        </p:nvSpPr>
        <p:spPr>
          <a:xfrm>
            <a:off x="757238" y="1628775"/>
            <a:ext cx="5232400" cy="4416425"/>
          </a:xfrm>
        </p:spPr>
        <p:txBody>
          <a:bodyPr>
            <a:normAutofit fontScale="85000" lnSpcReduction="20000"/>
          </a:bodyPr>
          <a:lstStyle/>
          <a:p>
            <a:pPr marL="0" indent="0">
              <a:spcAft>
                <a:spcPts val="1000"/>
              </a:spcAft>
              <a:buNone/>
            </a:pPr>
            <a:r>
              <a:rPr lang="sv-SE" sz="3200" i="1" dirty="0">
                <a:effectLst/>
              </a:rPr>
              <a:t>”Utveckling som tillgodoser dagens behov utan att äventyra kommande generationers möjligheter att tillgodose sina behov’’</a:t>
            </a:r>
          </a:p>
          <a:p>
            <a:pPr marL="0" indent="0">
              <a:spcAft>
                <a:spcPts val="1000"/>
              </a:spcAft>
              <a:buNone/>
            </a:pPr>
            <a:endParaRPr lang="sv-SE" sz="3200" dirty="0"/>
          </a:p>
          <a:p>
            <a:pPr marL="0" indent="0">
              <a:spcAft>
                <a:spcPts val="1000"/>
              </a:spcAft>
              <a:buNone/>
            </a:pPr>
            <a:r>
              <a:rPr lang="sv-SE" sz="3200" dirty="0"/>
              <a:t>Tre dimensioner av hållbarhet:</a:t>
            </a:r>
          </a:p>
          <a:p>
            <a:pPr>
              <a:spcAft>
                <a:spcPts val="1000"/>
              </a:spcAft>
            </a:pPr>
            <a:r>
              <a:rPr lang="sv-SE" sz="3200" dirty="0">
                <a:effectLst/>
              </a:rPr>
              <a:t>Ekologisk</a:t>
            </a:r>
          </a:p>
          <a:p>
            <a:pPr>
              <a:spcAft>
                <a:spcPts val="1000"/>
              </a:spcAft>
            </a:pPr>
            <a:r>
              <a:rPr lang="sv-SE" sz="3200" dirty="0">
                <a:effectLst/>
              </a:rPr>
              <a:t>Social</a:t>
            </a:r>
          </a:p>
          <a:p>
            <a:pPr>
              <a:spcAft>
                <a:spcPts val="1000"/>
              </a:spcAft>
            </a:pPr>
            <a:r>
              <a:rPr lang="sv-SE" sz="3200" dirty="0">
                <a:effectLst/>
              </a:rPr>
              <a:t>Ekonomisk</a:t>
            </a:r>
          </a:p>
        </p:txBody>
      </p:sp>
      <p:sp>
        <p:nvSpPr>
          <p:cNvPr id="2" name="Rubrik 1">
            <a:extLst>
              <a:ext uri="{FF2B5EF4-FFF2-40B4-BE49-F238E27FC236}">
                <a16:creationId xmlns:a16="http://schemas.microsoft.com/office/drawing/2014/main" id="{7889F8B6-752B-411B-BABA-57CEA9DA6EE1}"/>
              </a:ext>
            </a:extLst>
          </p:cNvPr>
          <p:cNvSpPr>
            <a:spLocks noGrp="1"/>
          </p:cNvSpPr>
          <p:nvPr>
            <p:ph type="title"/>
          </p:nvPr>
        </p:nvSpPr>
        <p:spPr>
          <a:xfrm>
            <a:off x="758835" y="761329"/>
            <a:ext cx="10682646" cy="693572"/>
          </a:xfrm>
        </p:spPr>
        <p:txBody>
          <a:bodyPr anchor="b">
            <a:normAutofit/>
          </a:bodyPr>
          <a:lstStyle/>
          <a:p>
            <a:r>
              <a:rPr lang="sv-SE" dirty="0"/>
              <a:t>Vad betyder begreppet hållbarhet?</a:t>
            </a:r>
          </a:p>
        </p:txBody>
      </p:sp>
    </p:spTree>
    <p:extLst>
      <p:ext uri="{BB962C8B-B14F-4D97-AF65-F5344CB8AC3E}">
        <p14:creationId xmlns:p14="http://schemas.microsoft.com/office/powerpoint/2010/main" val="27342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8094C5F-1FD5-4EE3-9422-8C3AC856919A}"/>
              </a:ext>
            </a:extLst>
          </p:cNvPr>
          <p:cNvSpPr>
            <a:spLocks noGrp="1"/>
          </p:cNvSpPr>
          <p:nvPr>
            <p:ph type="title"/>
          </p:nvPr>
        </p:nvSpPr>
        <p:spPr/>
        <p:txBody>
          <a:bodyPr/>
          <a:lstStyle/>
          <a:p>
            <a:r>
              <a:rPr lang="sv-SE" dirty="0"/>
              <a:t>Rapportens upplägg</a:t>
            </a:r>
          </a:p>
        </p:txBody>
      </p:sp>
      <p:pic>
        <p:nvPicPr>
          <p:cNvPr id="6" name="Bildobjekt 5">
            <a:extLst>
              <a:ext uri="{FF2B5EF4-FFF2-40B4-BE49-F238E27FC236}">
                <a16:creationId xmlns:a16="http://schemas.microsoft.com/office/drawing/2014/main" id="{100A481B-EAEE-4662-ABEB-26DF8A20C3F9}"/>
              </a:ext>
            </a:extLst>
          </p:cNvPr>
          <p:cNvPicPr>
            <a:picLocks noChangeAspect="1"/>
          </p:cNvPicPr>
          <p:nvPr/>
        </p:nvPicPr>
        <p:blipFill>
          <a:blip r:embed="rId3"/>
          <a:stretch>
            <a:fillRect/>
          </a:stretch>
        </p:blipFill>
        <p:spPr>
          <a:xfrm>
            <a:off x="6426926" y="177547"/>
            <a:ext cx="5582194" cy="614114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latshållare för innehåll 4">
            <a:extLst>
              <a:ext uri="{FF2B5EF4-FFF2-40B4-BE49-F238E27FC236}">
                <a16:creationId xmlns:a16="http://schemas.microsoft.com/office/drawing/2014/main" id="{9A2F3C1A-BE64-425C-885D-491B551B8B7F}"/>
              </a:ext>
            </a:extLst>
          </p:cNvPr>
          <p:cNvSpPr>
            <a:spLocks noGrp="1"/>
          </p:cNvSpPr>
          <p:nvPr>
            <p:ph sz="half" idx="1"/>
          </p:nvPr>
        </p:nvSpPr>
        <p:spPr/>
        <p:txBody>
          <a:bodyPr/>
          <a:lstStyle/>
          <a:p>
            <a:pPr marL="0" indent="0">
              <a:buNone/>
            </a:pPr>
            <a:endParaRPr lang="sv-SE" dirty="0"/>
          </a:p>
          <a:p>
            <a:pPr marL="0" indent="0">
              <a:buNone/>
            </a:pPr>
            <a:endParaRPr lang="sv-SE" dirty="0"/>
          </a:p>
          <a:p>
            <a:pPr marL="0" indent="0">
              <a:buNone/>
            </a:pPr>
            <a:endParaRPr lang="sv-SE" dirty="0"/>
          </a:p>
          <a:p>
            <a:pPr marL="0" indent="0">
              <a:buNone/>
            </a:pPr>
            <a:r>
              <a:rPr lang="sv-SE" dirty="0"/>
              <a:t>Tre huvuddelar</a:t>
            </a:r>
          </a:p>
        </p:txBody>
      </p:sp>
      <p:cxnSp>
        <p:nvCxnSpPr>
          <p:cNvPr id="9" name="Rak pilkoppling 8">
            <a:extLst>
              <a:ext uri="{FF2B5EF4-FFF2-40B4-BE49-F238E27FC236}">
                <a16:creationId xmlns:a16="http://schemas.microsoft.com/office/drawing/2014/main" id="{7D08375C-EE90-4D4B-808E-0DAB9F12D019}"/>
              </a:ext>
            </a:extLst>
          </p:cNvPr>
          <p:cNvCxnSpPr>
            <a:cxnSpLocks/>
          </p:cNvCxnSpPr>
          <p:nvPr/>
        </p:nvCxnSpPr>
        <p:spPr>
          <a:xfrm flipV="1">
            <a:off x="3136232" y="2283806"/>
            <a:ext cx="3066132" cy="8925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3C2C92A8-5BA6-4E6A-BB45-879673FEEBA2}"/>
              </a:ext>
            </a:extLst>
          </p:cNvPr>
          <p:cNvSpPr/>
          <p:nvPr/>
        </p:nvSpPr>
        <p:spPr>
          <a:xfrm>
            <a:off x="6304548" y="2075447"/>
            <a:ext cx="5716604" cy="228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435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4E3308C9-EB3D-4728-9DE6-5D50C34BE716}"/>
              </a:ext>
            </a:extLst>
          </p:cNvPr>
          <p:cNvSpPr>
            <a:spLocks noGrp="1"/>
          </p:cNvSpPr>
          <p:nvPr>
            <p:ph sz="half" idx="1"/>
          </p:nvPr>
        </p:nvSpPr>
        <p:spPr/>
        <p:txBody>
          <a:bodyPr>
            <a:normAutofit/>
          </a:bodyPr>
          <a:lstStyle/>
          <a:p>
            <a:pPr marL="342900" lvl="0" indent="-342900">
              <a:buFont typeface="Symbol" panose="05050102010706020507" pitchFamily="18" charset="2"/>
              <a:buChar char=""/>
            </a:pPr>
            <a:r>
              <a:rPr lang="sv-SE" sz="2000" dirty="0">
                <a:effectLst/>
              </a:rPr>
              <a:t>Arbetsmiljö och säkerhet</a:t>
            </a:r>
          </a:p>
          <a:p>
            <a:pPr marL="742950" lvl="1" indent="-285750">
              <a:buFont typeface="Courier New" panose="02070309020205020404" pitchFamily="49" charset="0"/>
              <a:buChar char="o"/>
            </a:pPr>
            <a:r>
              <a:rPr lang="sv-SE" dirty="0">
                <a:effectLst/>
              </a:rPr>
              <a:t>Inga olyckor</a:t>
            </a:r>
          </a:p>
          <a:p>
            <a:pPr marL="742950" lvl="1" indent="-285750">
              <a:buFont typeface="Courier New" panose="02070309020205020404" pitchFamily="49" charset="0"/>
              <a:buChar char="o"/>
            </a:pPr>
            <a:r>
              <a:rPr lang="sv-SE" dirty="0">
                <a:effectLst/>
              </a:rPr>
              <a:t>Organisatorisk och social arbetsmiljö</a:t>
            </a:r>
          </a:p>
          <a:p>
            <a:pPr marL="342900" lvl="0" indent="-342900">
              <a:buFont typeface="Symbol" panose="05050102010706020507" pitchFamily="18" charset="2"/>
              <a:buChar char=""/>
            </a:pPr>
            <a:r>
              <a:rPr lang="sv-SE" sz="2000" dirty="0">
                <a:effectLst/>
              </a:rPr>
              <a:t>Mångfald, jämställdhet och inkludering</a:t>
            </a:r>
          </a:p>
          <a:p>
            <a:pPr marL="742950" lvl="1" indent="-285750">
              <a:buFont typeface="Courier New" panose="02070309020205020404" pitchFamily="49" charset="0"/>
              <a:buChar char="o"/>
            </a:pPr>
            <a:r>
              <a:rPr lang="sv-SE" dirty="0">
                <a:effectLst/>
              </a:rPr>
              <a:t>Bredare rekryteringsbas</a:t>
            </a:r>
          </a:p>
          <a:p>
            <a:pPr marL="742950" lvl="1" indent="-285750">
              <a:buFont typeface="Courier New" panose="02070309020205020404" pitchFamily="49" charset="0"/>
              <a:buChar char="o"/>
            </a:pPr>
            <a:r>
              <a:rPr lang="sv-SE" dirty="0">
                <a:effectLst/>
              </a:rPr>
              <a:t>Synliggöra normer</a:t>
            </a:r>
          </a:p>
          <a:p>
            <a:pPr marL="342900" lvl="0" indent="-342900">
              <a:buFont typeface="Symbol" panose="05050102010706020507" pitchFamily="18" charset="2"/>
              <a:buChar char=""/>
            </a:pPr>
            <a:r>
              <a:rPr lang="sv-SE" sz="2000" dirty="0">
                <a:effectLst/>
              </a:rPr>
              <a:t>Minskad klimatpåverkan</a:t>
            </a:r>
          </a:p>
          <a:p>
            <a:pPr marL="742950" lvl="1" indent="-285750">
              <a:buFont typeface="Courier New" panose="02070309020205020404" pitchFamily="49" charset="0"/>
              <a:buChar char="o"/>
            </a:pPr>
            <a:r>
              <a:rPr lang="sv-SE" dirty="0">
                <a:effectLst/>
              </a:rPr>
              <a:t>Minska egna utsläpp</a:t>
            </a:r>
          </a:p>
          <a:p>
            <a:pPr marL="742950" lvl="1" indent="-285750">
              <a:buFont typeface="Courier New" panose="02070309020205020404" pitchFamily="49" charset="0"/>
              <a:buChar char="o"/>
            </a:pPr>
            <a:r>
              <a:rPr lang="sv-SE" dirty="0">
                <a:effectLst/>
              </a:rPr>
              <a:t>Minska indirekta utsläpp av levererade installationer</a:t>
            </a:r>
          </a:p>
          <a:p>
            <a:endParaRPr lang="sv-SE" sz="1200" dirty="0"/>
          </a:p>
          <a:p>
            <a:endParaRPr lang="en-US" sz="2800" dirty="0"/>
          </a:p>
        </p:txBody>
      </p:sp>
      <p:sp>
        <p:nvSpPr>
          <p:cNvPr id="4" name="Platshållare för innehåll 3">
            <a:extLst>
              <a:ext uri="{FF2B5EF4-FFF2-40B4-BE49-F238E27FC236}">
                <a16:creationId xmlns:a16="http://schemas.microsoft.com/office/drawing/2014/main" id="{E76E458B-32D5-45FA-99CF-F0569FAECD00}"/>
              </a:ext>
            </a:extLst>
          </p:cNvPr>
          <p:cNvSpPr>
            <a:spLocks noGrp="1"/>
          </p:cNvSpPr>
          <p:nvPr>
            <p:ph sz="half" idx="13"/>
          </p:nvPr>
        </p:nvSpPr>
        <p:spPr/>
        <p:txBody>
          <a:bodyPr>
            <a:normAutofit/>
          </a:bodyPr>
          <a:lstStyle/>
          <a:p>
            <a:pPr marL="342900" lvl="0" indent="-342900">
              <a:buFont typeface="Symbol" panose="05050102010706020507" pitchFamily="18" charset="2"/>
              <a:buChar char=""/>
            </a:pPr>
            <a:r>
              <a:rPr lang="sv-SE" sz="2000" dirty="0">
                <a:effectLst/>
              </a:rPr>
              <a:t>Ökad resurseffektivitet</a:t>
            </a:r>
          </a:p>
          <a:p>
            <a:pPr marL="742950" lvl="1" indent="-285750">
              <a:buFont typeface="Courier New" panose="02070309020205020404" pitchFamily="49" charset="0"/>
              <a:buChar char="o"/>
            </a:pPr>
            <a:r>
              <a:rPr lang="sv-SE" dirty="0">
                <a:effectLst/>
              </a:rPr>
              <a:t>Minskat avfall, ökat återbruk och </a:t>
            </a:r>
            <a:r>
              <a:rPr lang="sv-SE" dirty="0" err="1">
                <a:effectLst/>
              </a:rPr>
              <a:t>cirkularitet</a:t>
            </a:r>
            <a:endParaRPr lang="sv-SE" dirty="0">
              <a:effectLst/>
            </a:endParaRPr>
          </a:p>
          <a:p>
            <a:pPr marL="742950" lvl="1" indent="-285750">
              <a:buFont typeface="Courier New" panose="02070309020205020404" pitchFamily="49" charset="0"/>
              <a:buChar char="o"/>
            </a:pPr>
            <a:r>
              <a:rPr lang="sv-SE" dirty="0">
                <a:effectLst/>
              </a:rPr>
              <a:t>Installationsprodukternas miljöpåverkan</a:t>
            </a:r>
          </a:p>
          <a:p>
            <a:pPr marL="742950" lvl="1" indent="-285750">
              <a:buFont typeface="Courier New" panose="02070309020205020404" pitchFamily="49" charset="0"/>
              <a:buChar char="o"/>
            </a:pPr>
            <a:r>
              <a:rPr lang="sv-SE" dirty="0">
                <a:effectLst/>
              </a:rPr>
              <a:t>Energieffektivitet och effektsmarta byggnader</a:t>
            </a:r>
          </a:p>
          <a:p>
            <a:pPr marL="742950" lvl="1" indent="-285750">
              <a:buFont typeface="Courier New" panose="02070309020205020404" pitchFamily="49" charset="0"/>
              <a:buChar char="o"/>
            </a:pPr>
            <a:r>
              <a:rPr lang="sv-SE" dirty="0">
                <a:effectLst/>
              </a:rPr>
              <a:t>Vattenresurseffektivitet</a:t>
            </a:r>
          </a:p>
          <a:p>
            <a:pPr marL="342900" lvl="0" indent="-342900">
              <a:spcAft>
                <a:spcPts val="1000"/>
              </a:spcAft>
              <a:buFont typeface="Symbol" panose="05050102010706020507" pitchFamily="18" charset="2"/>
              <a:buChar char=""/>
            </a:pPr>
            <a:r>
              <a:rPr lang="sv-SE" sz="2000" dirty="0">
                <a:effectLst/>
              </a:rPr>
              <a:t>Antikorruption och ansvarsfulla affärer med sund konkurrens</a:t>
            </a:r>
          </a:p>
          <a:p>
            <a:pPr marL="0" indent="0">
              <a:buNone/>
            </a:pPr>
            <a:endParaRPr lang="sv-SE" sz="2800" dirty="0"/>
          </a:p>
        </p:txBody>
      </p:sp>
      <p:sp>
        <p:nvSpPr>
          <p:cNvPr id="5" name="Rubrik 1">
            <a:extLst>
              <a:ext uri="{FF2B5EF4-FFF2-40B4-BE49-F238E27FC236}">
                <a16:creationId xmlns:a16="http://schemas.microsoft.com/office/drawing/2014/main" id="{4B0831FD-540F-4860-81F7-8DCF0A2260CC}"/>
              </a:ext>
            </a:extLst>
          </p:cNvPr>
          <p:cNvSpPr>
            <a:spLocks noGrp="1"/>
          </p:cNvSpPr>
          <p:nvPr>
            <p:ph type="title"/>
          </p:nvPr>
        </p:nvSpPr>
        <p:spPr>
          <a:xfrm>
            <a:off x="758835" y="761329"/>
            <a:ext cx="10682646" cy="693572"/>
          </a:xfrm>
        </p:spPr>
        <p:txBody>
          <a:bodyPr/>
          <a:lstStyle/>
          <a:p>
            <a:r>
              <a:rPr lang="sv-SE" dirty="0"/>
              <a:t>För medlemsföretagen</a:t>
            </a:r>
          </a:p>
        </p:txBody>
      </p:sp>
    </p:spTree>
    <p:extLst>
      <p:ext uri="{BB962C8B-B14F-4D97-AF65-F5344CB8AC3E}">
        <p14:creationId xmlns:p14="http://schemas.microsoft.com/office/powerpoint/2010/main" val="3738933167"/>
      </p:ext>
    </p:extLst>
  </p:cSld>
  <p:clrMapOvr>
    <a:masterClrMapping/>
  </p:clrMapOvr>
</p:sld>
</file>

<file path=ppt/theme/theme1.xml><?xml version="1.0" encoding="utf-8"?>
<a:theme xmlns:a="http://schemas.openxmlformats.org/drawingml/2006/main" name="Standard">
  <a:themeElements>
    <a:clrScheme name="Instalatörsföret.">
      <a:dk1>
        <a:sysClr val="windowText" lastClr="000000"/>
      </a:dk1>
      <a:lt1>
        <a:sysClr val="window" lastClr="FFFFFF"/>
      </a:lt1>
      <a:dk2>
        <a:srgbClr val="887F7F"/>
      </a:dk2>
      <a:lt2>
        <a:srgbClr val="E7E6E6"/>
      </a:lt2>
      <a:accent1>
        <a:srgbClr val="6CC04A"/>
      </a:accent1>
      <a:accent2>
        <a:srgbClr val="0FB2AC"/>
      </a:accent2>
      <a:accent3>
        <a:srgbClr val="EC6726"/>
      </a:accent3>
      <a:accent4>
        <a:srgbClr val="ECE43E"/>
      </a:accent4>
      <a:accent5>
        <a:srgbClr val="4BA925"/>
      </a:accent5>
      <a:accent6>
        <a:srgbClr val="005275"/>
      </a:accent6>
      <a:hlink>
        <a:srgbClr val="ED7D31"/>
      </a:hlink>
      <a:folHlink>
        <a:srgbClr val="ED7D3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m.potx" id="{5575A2BD-23B7-4657-A7C8-D604E009F28A}" vid="{AE7A2413-69A3-4838-9C9F-B21490B7024D}"/>
    </a:ext>
  </a:extLst>
</a:theme>
</file>

<file path=ppt/theme/theme2.xml><?xml version="1.0" encoding="utf-8"?>
<a:theme xmlns:a="http://schemas.openxmlformats.org/drawingml/2006/main" name="Mörk">
  <a:themeElements>
    <a:clrScheme name="Instalatörsföret.">
      <a:dk1>
        <a:sysClr val="windowText" lastClr="000000"/>
      </a:dk1>
      <a:lt1>
        <a:sysClr val="window" lastClr="FFFFFF"/>
      </a:lt1>
      <a:dk2>
        <a:srgbClr val="887F7F"/>
      </a:dk2>
      <a:lt2>
        <a:srgbClr val="E7E6E6"/>
      </a:lt2>
      <a:accent1>
        <a:srgbClr val="6CC04A"/>
      </a:accent1>
      <a:accent2>
        <a:srgbClr val="0FB2AC"/>
      </a:accent2>
      <a:accent3>
        <a:srgbClr val="EC6726"/>
      </a:accent3>
      <a:accent4>
        <a:srgbClr val="ECE43E"/>
      </a:accent4>
      <a:accent5>
        <a:srgbClr val="4BA925"/>
      </a:accent5>
      <a:accent6>
        <a:srgbClr val="005275"/>
      </a:accent6>
      <a:hlink>
        <a:srgbClr val="ED7D31"/>
      </a:hlink>
      <a:folHlink>
        <a:srgbClr val="ED7D3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m.potx" id="{5575A2BD-23B7-4657-A7C8-D604E009F28A}" vid="{D1113A0C-77EA-4741-B334-DD2CCE1F71D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2F0C9045AAD478B4366C1F5B8B2E8" ma:contentTypeVersion="11" ma:contentTypeDescription="Create a new document." ma:contentTypeScope="" ma:versionID="d6767f0cc55a393012429c5aa809e3b3">
  <xsd:schema xmlns:xsd="http://www.w3.org/2001/XMLSchema" xmlns:xs="http://www.w3.org/2001/XMLSchema" xmlns:p="http://schemas.microsoft.com/office/2006/metadata/properties" xmlns:ns3="bf3a9d1b-9a98-4df8-91d4-b1acbec14e77" xmlns:ns4="d1393421-e201-42ba-ac51-241004212555" targetNamespace="http://schemas.microsoft.com/office/2006/metadata/properties" ma:root="true" ma:fieldsID="4e22b573d53453296895a4f68ad7d7ac" ns3:_="" ns4:_="">
    <xsd:import namespace="bf3a9d1b-9a98-4df8-91d4-b1acbec14e77"/>
    <xsd:import namespace="d1393421-e201-42ba-ac51-24100421255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a9d1b-9a98-4df8-91d4-b1acbec14e7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393421-e201-42ba-ac51-24100421255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DD0A8C-852E-4F68-9190-BD3C3924E9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a9d1b-9a98-4df8-91d4-b1acbec14e77"/>
    <ds:schemaRef ds:uri="d1393421-e201-42ba-ac51-241004212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F08F34-9367-4035-9EF4-11BA9B406DE5}">
  <ds:schemaRefs>
    <ds:schemaRef ds:uri="http://schemas.microsoft.com/sharepoint/v3/contenttype/forms"/>
  </ds:schemaRefs>
</ds:datastoreItem>
</file>

<file path=customXml/itemProps3.xml><?xml version="1.0" encoding="utf-8"?>
<ds:datastoreItem xmlns:ds="http://schemas.openxmlformats.org/officeDocument/2006/customXml" ds:itemID="{1A3A56EE-0F3F-41C3-8F3E-6B6A1ED2CEE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1393421-e201-42ba-ac51-241004212555"/>
    <ds:schemaRef ds:uri="bf3a9d1b-9a98-4df8-91d4-b1acbec14e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7834</TotalTime>
  <Words>1212</Words>
  <Application>Microsoft Office PowerPoint</Application>
  <PresentationFormat>Bredbild</PresentationFormat>
  <Paragraphs>153</Paragraphs>
  <Slides>24</Slides>
  <Notes>14</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24</vt:i4>
      </vt:variant>
    </vt:vector>
  </HeadingPairs>
  <TitlesOfParts>
    <vt:vector size="33" baseType="lpstr">
      <vt:lpstr>Arial</vt:lpstr>
      <vt:lpstr>Calibri</vt:lpstr>
      <vt:lpstr>Calibri Light</vt:lpstr>
      <vt:lpstr>Century Schoolbook</vt:lpstr>
      <vt:lpstr>Courier New</vt:lpstr>
      <vt:lpstr>Symbol</vt:lpstr>
      <vt:lpstr>Wingdings</vt:lpstr>
      <vt:lpstr>Standard</vt:lpstr>
      <vt:lpstr>Mörk</vt:lpstr>
      <vt:lpstr>Hållbarhet i installations-branschen</vt:lpstr>
      <vt:lpstr>Projektets syfte och mål</vt:lpstr>
      <vt:lpstr>Vad kan just du använda rapporten till?</vt:lpstr>
      <vt:lpstr>Medverkande</vt:lpstr>
      <vt:lpstr>Rapportens upplägg</vt:lpstr>
      <vt:lpstr>Rapportens upplägg</vt:lpstr>
      <vt:lpstr>Vad betyder begreppet hållbarhet?</vt:lpstr>
      <vt:lpstr>Rapportens upplägg</vt:lpstr>
      <vt:lpstr>För medlemsföretagen</vt:lpstr>
      <vt:lpstr>Hållbarhetsmål du kan bidra till genom arbete i egna företaget</vt:lpstr>
      <vt:lpstr>PowerPoint-presentation</vt:lpstr>
      <vt:lpstr>Så här kan du som företagare gå till väga</vt:lpstr>
      <vt:lpstr>Rapportens upplägg</vt:lpstr>
      <vt:lpstr>Fortsatt arbete för Installatörsföretagen</vt:lpstr>
      <vt:lpstr>Som medarbetare</vt:lpstr>
      <vt:lpstr>För medlemsföretagen</vt:lpstr>
      <vt:lpstr>För medlemsföretagen</vt:lpstr>
      <vt:lpstr>För medlemsföretagen</vt:lpstr>
      <vt:lpstr>Rapportens upplägg</vt:lpstr>
      <vt:lpstr>Slutsatser</vt:lpstr>
      <vt:lpstr>Viktiga resultat – Förändringsarbete och beteenden</vt:lpstr>
      <vt:lpstr>Viktiga resultat – Värdekedjan och affärslogiker</vt:lpstr>
      <vt:lpstr>Viktiga resultat – Komplexitet och målkonflikter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Martinsson, Johan</dc:creator>
  <cp:lastModifiedBy>Térèse Kuldkepp</cp:lastModifiedBy>
  <cp:revision>71</cp:revision>
  <dcterms:created xsi:type="dcterms:W3CDTF">2019-08-19T12:27:19Z</dcterms:created>
  <dcterms:modified xsi:type="dcterms:W3CDTF">2021-04-19T15:53:15Z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0x01010060F2F0C9045AAD478B4366C1F5B8B2E8</vt:lpwstr>
  </property>
</Properties>
</file>